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69"/>
  </p:notesMasterIdLst>
  <p:handoutMasterIdLst>
    <p:handoutMasterId r:id="rId70"/>
  </p:handoutMasterIdLst>
  <p:sldIdLst>
    <p:sldId id="256" r:id="rId5"/>
    <p:sldId id="332" r:id="rId6"/>
    <p:sldId id="346" r:id="rId7"/>
    <p:sldId id="309" r:id="rId8"/>
    <p:sldId id="437" r:id="rId9"/>
    <p:sldId id="436" r:id="rId10"/>
    <p:sldId id="441" r:id="rId11"/>
    <p:sldId id="447" r:id="rId12"/>
    <p:sldId id="448" r:id="rId13"/>
    <p:sldId id="444" r:id="rId14"/>
    <p:sldId id="445" r:id="rId15"/>
    <p:sldId id="446" r:id="rId16"/>
    <p:sldId id="442" r:id="rId17"/>
    <p:sldId id="443" r:id="rId18"/>
    <p:sldId id="352" r:id="rId19"/>
    <p:sldId id="432" r:id="rId20"/>
    <p:sldId id="435" r:id="rId21"/>
    <p:sldId id="261" r:id="rId22"/>
    <p:sldId id="262" r:id="rId23"/>
    <p:sldId id="334" r:id="rId24"/>
    <p:sldId id="263" r:id="rId25"/>
    <p:sldId id="264" r:id="rId26"/>
    <p:sldId id="350" r:id="rId27"/>
    <p:sldId id="335" r:id="rId28"/>
    <p:sldId id="268" r:id="rId29"/>
    <p:sldId id="267" r:id="rId30"/>
    <p:sldId id="333" r:id="rId31"/>
    <p:sldId id="281" r:id="rId32"/>
    <p:sldId id="345" r:id="rId33"/>
    <p:sldId id="408" r:id="rId34"/>
    <p:sldId id="410" r:id="rId35"/>
    <p:sldId id="340" r:id="rId36"/>
    <p:sldId id="339" r:id="rId37"/>
    <p:sldId id="338" r:id="rId38"/>
    <p:sldId id="409" r:id="rId39"/>
    <p:sldId id="415" r:id="rId40"/>
    <p:sldId id="341" r:id="rId41"/>
    <p:sldId id="342" r:id="rId42"/>
    <p:sldId id="343" r:id="rId43"/>
    <p:sldId id="431" r:id="rId44"/>
    <p:sldId id="354" r:id="rId45"/>
    <p:sldId id="359" r:id="rId46"/>
    <p:sldId id="360" r:id="rId47"/>
    <p:sldId id="348" r:id="rId48"/>
    <p:sldId id="349" r:id="rId49"/>
    <p:sldId id="347" r:id="rId50"/>
    <p:sldId id="336" r:id="rId51"/>
    <p:sldId id="258" r:id="rId52"/>
    <p:sldId id="357" r:id="rId53"/>
    <p:sldId id="358" r:id="rId54"/>
    <p:sldId id="269" r:id="rId55"/>
    <p:sldId id="327" r:id="rId56"/>
    <p:sldId id="271" r:id="rId57"/>
    <p:sldId id="272" r:id="rId58"/>
    <p:sldId id="275" r:id="rId59"/>
    <p:sldId id="276" r:id="rId60"/>
    <p:sldId id="273" r:id="rId61"/>
    <p:sldId id="344" r:id="rId62"/>
    <p:sldId id="277" r:id="rId63"/>
    <p:sldId id="434" r:id="rId64"/>
    <p:sldId id="433" r:id="rId65"/>
    <p:sldId id="356" r:id="rId66"/>
    <p:sldId id="310" r:id="rId67"/>
    <p:sldId id="429"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7103D19-456E-4ACA-AAA1-257D443D96B4}">
  <a:tblStyle styleId="{87103D19-456E-4ACA-AAA1-257D443D96B4}" styleName="UST Table 01">
    <a:wholeTbl>
      <a:tcTxStyle>
        <a:fontRef idx="minor"/>
        <a:schemeClr val="tx1"/>
      </a:tcTxStyle>
      <a:tcStyle>
        <a:tcBdr>
          <a:left>
            <a:ln>
              <a:noFill/>
            </a:ln>
          </a:left>
          <a:right>
            <a:ln>
              <a:noFill/>
            </a:ln>
          </a:right>
          <a:top>
            <a:ln w="6350">
              <a:solidFill>
                <a:schemeClr val="tx1"/>
              </a:solidFill>
            </a:ln>
          </a:top>
          <a:bottom>
            <a:ln w="6350">
              <a:solidFill>
                <a:schemeClr val="tx1"/>
              </a:solidFill>
            </a:ln>
          </a:bottom>
          <a:insideH>
            <a:ln w="6350">
              <a:solidFill>
                <a:schemeClr val="tx1"/>
              </a:solidFill>
            </a:ln>
          </a:insideH>
          <a:insideV>
            <a:ln>
              <a:noFill/>
            </a:ln>
          </a:insideV>
        </a:tcBdr>
        <a:fill>
          <a:noFill/>
        </a:fill>
      </a:tcStyle>
    </a:wholeTbl>
    <a:band1H>
      <a:tcStyle>
        <a:tcBdr>
          <a:top>
            <a:ln>
              <a:noFill/>
            </a:ln>
          </a:top>
          <a:bottom>
            <a:ln>
              <a:noFill/>
            </a:ln>
          </a:bottom>
        </a:tcBdr>
        <a:fill>
          <a:solidFill>
            <a:schemeClr val="bg2"/>
          </a:solidFill>
        </a:fill>
      </a:tcStyle>
    </a:band1H>
    <a:band2H>
      <a:tcStyle>
        <a:tcBdr>
          <a:top>
            <a:ln>
              <a:noFill/>
            </a:ln>
          </a:top>
          <a:bottom>
            <a:ln>
              <a:noFill/>
            </a:ln>
          </a:bottom>
        </a:tcBdr>
        <a:fill>
          <a:noFill/>
        </a:fill>
      </a:tcStyle>
    </a:band2H>
    <a:band1V>
      <a:tcStyle>
        <a:tcBdr/>
        <a:fill>
          <a:solidFill>
            <a:schemeClr val="bg2"/>
          </a:solidFill>
        </a:fill>
      </a:tcStyle>
    </a:band1V>
    <a:band2V>
      <a:tcStyle>
        <a:tcBdr/>
        <a:fill>
          <a:noFill/>
        </a:fill>
      </a:tcStyle>
    </a:band2V>
    <a:lastCol>
      <a:tcTxStyle b="on"/>
      <a:tcStyle>
        <a:tcBdr/>
      </a:tcStyle>
    </a:lastCol>
    <a:firstCol>
      <a:tcTxStyle b="on"/>
      <a:tcStyle>
        <a:tcBdr/>
      </a:tcStyle>
    </a:firstCol>
    <a:lastRow>
      <a:tcTxStyle b="on"/>
      <a:tcStyle>
        <a:tcBdr>
          <a:top>
            <a:ln w="19050">
              <a:solidFill>
                <a:schemeClr val="tx1"/>
              </a:solidFill>
            </a:ln>
          </a:top>
          <a:bottom>
            <a:ln>
              <a:noFill/>
            </a:ln>
          </a:bottom>
        </a:tcBdr>
        <a:fill>
          <a:noFill/>
        </a:fill>
      </a:tcStyle>
    </a:lastRow>
    <a:firstRow>
      <a:tcTxStyle b="on">
        <a:schemeClr val="bg1"/>
      </a:tcTxStyle>
      <a:tcStyle>
        <a:tcBdr>
          <a:top>
            <a:ln>
              <a:noFill/>
            </a:ln>
          </a:top>
          <a:bottom>
            <a:ln>
              <a:noFill/>
            </a:ln>
          </a:bottom>
        </a:tcBdr>
        <a:fill>
          <a:solidFill>
            <a:schemeClr val="tx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4694"/>
  </p:normalViewPr>
  <p:slideViewPr>
    <p:cSldViewPr snapToGrid="0">
      <p:cViewPr>
        <p:scale>
          <a:sx n="66" d="100"/>
          <a:sy n="66" d="100"/>
        </p:scale>
        <p:origin x="36" y="56"/>
      </p:cViewPr>
      <p:guideLst/>
    </p:cSldViewPr>
  </p:slideViewPr>
  <p:notesTextViewPr>
    <p:cViewPr>
      <p:scale>
        <a:sx n="1" d="1"/>
        <a:sy n="1" d="1"/>
      </p:scale>
      <p:origin x="0" y="0"/>
    </p:cViewPr>
  </p:notesTextViewPr>
  <p:sorterViewPr>
    <p:cViewPr varScale="1">
      <p:scale>
        <a:sx n="1" d="1"/>
        <a:sy n="1" d="1"/>
      </p:scale>
      <p:origin x="0" y="-3276"/>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71"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2015</c:v>
                </c:pt>
              </c:strCache>
            </c:strRef>
          </c:tx>
          <c:spPr>
            <a:solidFill>
              <a:schemeClr val="accent1"/>
            </a:solidFill>
            <a:ln>
              <a:noFill/>
            </a:ln>
            <a:effectLst/>
          </c:spPr>
          <c:invertIfNegative val="0"/>
          <c:cat>
            <c:strRef>
              <c:f>Sheet1!$A$2:$A$3</c:f>
              <c:strCache>
                <c:ptCount val="2"/>
                <c:pt idx="0">
                  <c:v>Category 1</c:v>
                </c:pt>
                <c:pt idx="1">
                  <c:v>Category 2</c:v>
                </c:pt>
              </c:strCache>
            </c:strRef>
          </c:cat>
          <c:val>
            <c:numRef>
              <c:f>Sheet1!$B$2:$B$3</c:f>
              <c:numCache>
                <c:formatCode>General</c:formatCode>
                <c:ptCount val="2"/>
                <c:pt idx="0">
                  <c:v>25</c:v>
                </c:pt>
                <c:pt idx="1">
                  <c:v>15</c:v>
                </c:pt>
              </c:numCache>
            </c:numRef>
          </c:val>
          <c:extLst>
            <c:ext xmlns:c16="http://schemas.microsoft.com/office/drawing/2014/chart" uri="{C3380CC4-5D6E-409C-BE32-E72D297353CC}">
              <c16:uniqueId val="{00000000-BDEC-0345-8288-121D6CEE40DA}"/>
            </c:ext>
          </c:extLst>
        </c:ser>
        <c:ser>
          <c:idx val="1"/>
          <c:order val="1"/>
          <c:tx>
            <c:strRef>
              <c:f>Sheet1!$C$1</c:f>
              <c:strCache>
                <c:ptCount val="1"/>
                <c:pt idx="0">
                  <c:v>2016</c:v>
                </c:pt>
              </c:strCache>
            </c:strRef>
          </c:tx>
          <c:spPr>
            <a:solidFill>
              <a:schemeClr val="accent2"/>
            </a:solidFill>
            <a:ln>
              <a:noFill/>
            </a:ln>
            <a:effectLst/>
          </c:spPr>
          <c:invertIfNegative val="0"/>
          <c:cat>
            <c:strRef>
              <c:f>Sheet1!$A$2:$A$3</c:f>
              <c:strCache>
                <c:ptCount val="2"/>
                <c:pt idx="0">
                  <c:v>Category 1</c:v>
                </c:pt>
                <c:pt idx="1">
                  <c:v>Category 2</c:v>
                </c:pt>
              </c:strCache>
            </c:strRef>
          </c:cat>
          <c:val>
            <c:numRef>
              <c:f>Sheet1!$C$2:$C$3</c:f>
              <c:numCache>
                <c:formatCode>General</c:formatCode>
                <c:ptCount val="2"/>
                <c:pt idx="0">
                  <c:v>35</c:v>
                </c:pt>
                <c:pt idx="1">
                  <c:v>20</c:v>
                </c:pt>
              </c:numCache>
            </c:numRef>
          </c:val>
          <c:extLst>
            <c:ext xmlns:c16="http://schemas.microsoft.com/office/drawing/2014/chart" uri="{C3380CC4-5D6E-409C-BE32-E72D297353CC}">
              <c16:uniqueId val="{00000001-BDEC-0345-8288-121D6CEE40DA}"/>
            </c:ext>
          </c:extLst>
        </c:ser>
        <c:ser>
          <c:idx val="2"/>
          <c:order val="2"/>
          <c:tx>
            <c:strRef>
              <c:f>Sheet1!$D$1</c:f>
              <c:strCache>
                <c:ptCount val="1"/>
                <c:pt idx="0">
                  <c:v>2017</c:v>
                </c:pt>
              </c:strCache>
            </c:strRef>
          </c:tx>
          <c:spPr>
            <a:solidFill>
              <a:schemeClr val="accent3"/>
            </a:solidFill>
            <a:ln>
              <a:noFill/>
            </a:ln>
            <a:effectLst/>
          </c:spPr>
          <c:invertIfNegative val="0"/>
          <c:cat>
            <c:strRef>
              <c:f>Sheet1!$A$2:$A$3</c:f>
              <c:strCache>
                <c:ptCount val="2"/>
                <c:pt idx="0">
                  <c:v>Category 1</c:v>
                </c:pt>
                <c:pt idx="1">
                  <c:v>Category 2</c:v>
                </c:pt>
              </c:strCache>
            </c:strRef>
          </c:cat>
          <c:val>
            <c:numRef>
              <c:f>Sheet1!$D$2:$D$3</c:f>
              <c:numCache>
                <c:formatCode>General</c:formatCode>
                <c:ptCount val="2"/>
                <c:pt idx="0">
                  <c:v>30</c:v>
                </c:pt>
                <c:pt idx="1">
                  <c:v>10</c:v>
                </c:pt>
              </c:numCache>
            </c:numRef>
          </c:val>
          <c:extLst>
            <c:ext xmlns:c16="http://schemas.microsoft.com/office/drawing/2014/chart" uri="{C3380CC4-5D6E-409C-BE32-E72D297353CC}">
              <c16:uniqueId val="{00000002-BDEC-0345-8288-121D6CEE40DA}"/>
            </c:ext>
          </c:extLst>
        </c:ser>
        <c:ser>
          <c:idx val="3"/>
          <c:order val="3"/>
          <c:tx>
            <c:strRef>
              <c:f>Sheet1!$E$1</c:f>
              <c:strCache>
                <c:ptCount val="1"/>
                <c:pt idx="0">
                  <c:v>2018</c:v>
                </c:pt>
              </c:strCache>
            </c:strRef>
          </c:tx>
          <c:spPr>
            <a:solidFill>
              <a:schemeClr val="accent4"/>
            </a:solidFill>
            <a:ln>
              <a:noFill/>
            </a:ln>
            <a:effectLst/>
          </c:spPr>
          <c:invertIfNegative val="0"/>
          <c:cat>
            <c:strRef>
              <c:f>Sheet1!$A$2:$A$3</c:f>
              <c:strCache>
                <c:ptCount val="2"/>
                <c:pt idx="0">
                  <c:v>Category 1</c:v>
                </c:pt>
                <c:pt idx="1">
                  <c:v>Category 2</c:v>
                </c:pt>
              </c:strCache>
            </c:strRef>
          </c:cat>
          <c:val>
            <c:numRef>
              <c:f>Sheet1!$E$2:$E$3</c:f>
              <c:numCache>
                <c:formatCode>General</c:formatCode>
                <c:ptCount val="2"/>
                <c:pt idx="0">
                  <c:v>40</c:v>
                </c:pt>
                <c:pt idx="1">
                  <c:v>25</c:v>
                </c:pt>
              </c:numCache>
            </c:numRef>
          </c:val>
          <c:extLst>
            <c:ext xmlns:c16="http://schemas.microsoft.com/office/drawing/2014/chart" uri="{C3380CC4-5D6E-409C-BE32-E72D297353CC}">
              <c16:uniqueId val="{00000003-BDEC-0345-8288-121D6CEE40DA}"/>
            </c:ext>
          </c:extLst>
        </c:ser>
        <c:ser>
          <c:idx val="4"/>
          <c:order val="4"/>
          <c:tx>
            <c:strRef>
              <c:f>Sheet1!$F$1</c:f>
              <c:strCache>
                <c:ptCount val="1"/>
                <c:pt idx="0">
                  <c:v>2019</c:v>
                </c:pt>
              </c:strCache>
            </c:strRef>
          </c:tx>
          <c:spPr>
            <a:solidFill>
              <a:schemeClr val="accent5"/>
            </a:solidFill>
            <a:ln>
              <a:noFill/>
            </a:ln>
            <a:effectLst/>
          </c:spPr>
          <c:invertIfNegative val="0"/>
          <c:cat>
            <c:strRef>
              <c:f>Sheet1!$A$2:$A$3</c:f>
              <c:strCache>
                <c:ptCount val="2"/>
                <c:pt idx="0">
                  <c:v>Category 1</c:v>
                </c:pt>
                <c:pt idx="1">
                  <c:v>Category 2</c:v>
                </c:pt>
              </c:strCache>
            </c:strRef>
          </c:cat>
          <c:val>
            <c:numRef>
              <c:f>Sheet1!$F$2:$F$3</c:f>
              <c:numCache>
                <c:formatCode>General</c:formatCode>
                <c:ptCount val="2"/>
                <c:pt idx="0">
                  <c:v>35</c:v>
                </c:pt>
                <c:pt idx="1">
                  <c:v>20</c:v>
                </c:pt>
              </c:numCache>
            </c:numRef>
          </c:val>
          <c:extLst>
            <c:ext xmlns:c16="http://schemas.microsoft.com/office/drawing/2014/chart" uri="{C3380CC4-5D6E-409C-BE32-E72D297353CC}">
              <c16:uniqueId val="{00000004-BDEC-0345-8288-121D6CEE40DA}"/>
            </c:ext>
          </c:extLst>
        </c:ser>
        <c:ser>
          <c:idx val="5"/>
          <c:order val="5"/>
          <c:tx>
            <c:strRef>
              <c:f>Sheet1!$G$1</c:f>
              <c:strCache>
                <c:ptCount val="1"/>
                <c:pt idx="0">
                  <c:v>2020</c:v>
                </c:pt>
              </c:strCache>
            </c:strRef>
          </c:tx>
          <c:spPr>
            <a:solidFill>
              <a:schemeClr val="accent6"/>
            </a:solidFill>
            <a:ln>
              <a:noFill/>
            </a:ln>
            <a:effectLst/>
          </c:spPr>
          <c:invertIfNegative val="0"/>
          <c:cat>
            <c:strRef>
              <c:f>Sheet1!$A$2:$A$3</c:f>
              <c:strCache>
                <c:ptCount val="2"/>
                <c:pt idx="0">
                  <c:v>Category 1</c:v>
                </c:pt>
                <c:pt idx="1">
                  <c:v>Category 2</c:v>
                </c:pt>
              </c:strCache>
            </c:strRef>
          </c:cat>
          <c:val>
            <c:numRef>
              <c:f>Sheet1!$G$2:$G$3</c:f>
              <c:numCache>
                <c:formatCode>General</c:formatCode>
                <c:ptCount val="2"/>
                <c:pt idx="0">
                  <c:v>45</c:v>
                </c:pt>
                <c:pt idx="1">
                  <c:v>30</c:v>
                </c:pt>
              </c:numCache>
            </c:numRef>
          </c:val>
          <c:extLst>
            <c:ext xmlns:c16="http://schemas.microsoft.com/office/drawing/2014/chart" uri="{C3380CC4-5D6E-409C-BE32-E72D297353CC}">
              <c16:uniqueId val="{00000005-BDEC-0345-8288-121D6CEE40DA}"/>
            </c:ext>
          </c:extLst>
        </c:ser>
        <c:dLbls>
          <c:showLegendKey val="0"/>
          <c:showVal val="0"/>
          <c:showCatName val="0"/>
          <c:showSerName val="0"/>
          <c:showPercent val="0"/>
          <c:showBubbleSize val="0"/>
        </c:dLbls>
        <c:gapWidth val="100"/>
        <c:overlap val="-10"/>
        <c:axId val="147339136"/>
        <c:axId val="147340672"/>
      </c:barChart>
      <c:catAx>
        <c:axId val="147339136"/>
        <c:scaling>
          <c:orientation val="minMax"/>
        </c:scaling>
        <c:delete val="0"/>
        <c:axPos val="b"/>
        <c:numFmt formatCode="General" sourceLinked="1"/>
        <c:majorTickMark val="none"/>
        <c:minorTickMark val="none"/>
        <c:tickLblPos val="nextTo"/>
        <c:spPr>
          <a:noFill/>
          <a:ln w="19050"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47340672"/>
        <c:crosses val="autoZero"/>
        <c:auto val="1"/>
        <c:lblAlgn val="ctr"/>
        <c:lblOffset val="100"/>
        <c:noMultiLvlLbl val="0"/>
      </c:catAx>
      <c:valAx>
        <c:axId val="1473406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47339136"/>
        <c:crosses val="autoZero"/>
        <c:crossBetween val="between"/>
      </c:valAx>
      <c:spPr>
        <a:noFill/>
        <a:ln>
          <a:noFill/>
        </a:ln>
        <a:effectLst/>
      </c:spPr>
    </c:plotArea>
    <c:legend>
      <c:legendPos val="b"/>
      <c:layout>
        <c:manualLayout>
          <c:xMode val="edge"/>
          <c:yMode val="edge"/>
          <c:x val="6.0429189309082844E-2"/>
          <c:y val="0.93615002381610424"/>
          <c:w val="0.91198754205020149"/>
          <c:h val="6.384997618389561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lotArea>
      <c:layout/>
      <c:barChart>
        <c:barDir val="col"/>
        <c:grouping val="percentStacked"/>
        <c:varyColors val="0"/>
        <c:ser>
          <c:idx val="0"/>
          <c:order val="0"/>
          <c:tx>
            <c:strRef>
              <c:f>Sheet1!$B$1</c:f>
              <c:strCache>
                <c:ptCount val="1"/>
                <c:pt idx="0">
                  <c:v>2015</c:v>
                </c:pt>
              </c:strCache>
            </c:strRef>
          </c:tx>
          <c:spPr>
            <a:solidFill>
              <a:schemeClr val="accent1"/>
            </a:solidFill>
            <a:ln>
              <a:noFill/>
            </a:ln>
            <a:effectLst/>
          </c:spPr>
          <c:invertIfNegative val="0"/>
          <c:cat>
            <c:strRef>
              <c:f>Sheet1!$A$2:$A$3</c:f>
              <c:strCache>
                <c:ptCount val="2"/>
                <c:pt idx="0">
                  <c:v>Category 1</c:v>
                </c:pt>
                <c:pt idx="1">
                  <c:v>Category 2</c:v>
                </c:pt>
              </c:strCache>
            </c:strRef>
          </c:cat>
          <c:val>
            <c:numRef>
              <c:f>Sheet1!$B$2:$B$3</c:f>
              <c:numCache>
                <c:formatCode>General</c:formatCode>
                <c:ptCount val="2"/>
                <c:pt idx="0">
                  <c:v>50</c:v>
                </c:pt>
                <c:pt idx="1">
                  <c:v>40</c:v>
                </c:pt>
              </c:numCache>
            </c:numRef>
          </c:val>
          <c:extLst>
            <c:ext xmlns:c16="http://schemas.microsoft.com/office/drawing/2014/chart" uri="{C3380CC4-5D6E-409C-BE32-E72D297353CC}">
              <c16:uniqueId val="{00000000-F94F-6940-8F7D-F75D146C364C}"/>
            </c:ext>
          </c:extLst>
        </c:ser>
        <c:ser>
          <c:idx val="1"/>
          <c:order val="1"/>
          <c:tx>
            <c:strRef>
              <c:f>Sheet1!$C$1</c:f>
              <c:strCache>
                <c:ptCount val="1"/>
                <c:pt idx="0">
                  <c:v>2016</c:v>
                </c:pt>
              </c:strCache>
            </c:strRef>
          </c:tx>
          <c:spPr>
            <a:solidFill>
              <a:schemeClr val="accent2"/>
            </a:solidFill>
            <a:ln>
              <a:noFill/>
            </a:ln>
            <a:effectLst/>
          </c:spPr>
          <c:invertIfNegative val="0"/>
          <c:cat>
            <c:strRef>
              <c:f>Sheet1!$A$2:$A$3</c:f>
              <c:strCache>
                <c:ptCount val="2"/>
                <c:pt idx="0">
                  <c:v>Category 1</c:v>
                </c:pt>
                <c:pt idx="1">
                  <c:v>Category 2</c:v>
                </c:pt>
              </c:strCache>
            </c:strRef>
          </c:cat>
          <c:val>
            <c:numRef>
              <c:f>Sheet1!$C$2:$C$3</c:f>
              <c:numCache>
                <c:formatCode>General</c:formatCode>
                <c:ptCount val="2"/>
                <c:pt idx="0">
                  <c:v>10</c:v>
                </c:pt>
                <c:pt idx="1">
                  <c:v>15</c:v>
                </c:pt>
              </c:numCache>
            </c:numRef>
          </c:val>
          <c:extLst>
            <c:ext xmlns:c16="http://schemas.microsoft.com/office/drawing/2014/chart" uri="{C3380CC4-5D6E-409C-BE32-E72D297353CC}">
              <c16:uniqueId val="{00000001-F94F-6940-8F7D-F75D146C364C}"/>
            </c:ext>
          </c:extLst>
        </c:ser>
        <c:ser>
          <c:idx val="2"/>
          <c:order val="2"/>
          <c:tx>
            <c:strRef>
              <c:f>Sheet1!$D$1</c:f>
              <c:strCache>
                <c:ptCount val="1"/>
                <c:pt idx="0">
                  <c:v>2017</c:v>
                </c:pt>
              </c:strCache>
            </c:strRef>
          </c:tx>
          <c:spPr>
            <a:solidFill>
              <a:schemeClr val="accent3"/>
            </a:solidFill>
            <a:ln>
              <a:noFill/>
            </a:ln>
            <a:effectLst/>
          </c:spPr>
          <c:invertIfNegative val="0"/>
          <c:cat>
            <c:strRef>
              <c:f>Sheet1!$A$2:$A$3</c:f>
              <c:strCache>
                <c:ptCount val="2"/>
                <c:pt idx="0">
                  <c:v>Category 1</c:v>
                </c:pt>
                <c:pt idx="1">
                  <c:v>Category 2</c:v>
                </c:pt>
              </c:strCache>
            </c:strRef>
          </c:cat>
          <c:val>
            <c:numRef>
              <c:f>Sheet1!$D$2:$D$3</c:f>
              <c:numCache>
                <c:formatCode>General</c:formatCode>
                <c:ptCount val="2"/>
                <c:pt idx="0">
                  <c:v>10</c:v>
                </c:pt>
                <c:pt idx="1">
                  <c:v>15</c:v>
                </c:pt>
              </c:numCache>
            </c:numRef>
          </c:val>
          <c:extLst>
            <c:ext xmlns:c16="http://schemas.microsoft.com/office/drawing/2014/chart" uri="{C3380CC4-5D6E-409C-BE32-E72D297353CC}">
              <c16:uniqueId val="{00000002-F94F-6940-8F7D-F75D146C364C}"/>
            </c:ext>
          </c:extLst>
        </c:ser>
        <c:ser>
          <c:idx val="3"/>
          <c:order val="3"/>
          <c:tx>
            <c:strRef>
              <c:f>Sheet1!$E$1</c:f>
              <c:strCache>
                <c:ptCount val="1"/>
                <c:pt idx="0">
                  <c:v>2018</c:v>
                </c:pt>
              </c:strCache>
            </c:strRef>
          </c:tx>
          <c:spPr>
            <a:solidFill>
              <a:schemeClr val="accent4"/>
            </a:solidFill>
            <a:ln>
              <a:noFill/>
            </a:ln>
            <a:effectLst/>
          </c:spPr>
          <c:invertIfNegative val="0"/>
          <c:cat>
            <c:strRef>
              <c:f>Sheet1!$A$2:$A$3</c:f>
              <c:strCache>
                <c:ptCount val="2"/>
                <c:pt idx="0">
                  <c:v>Category 1</c:v>
                </c:pt>
                <c:pt idx="1">
                  <c:v>Category 2</c:v>
                </c:pt>
              </c:strCache>
            </c:strRef>
          </c:cat>
          <c:val>
            <c:numRef>
              <c:f>Sheet1!$E$2:$E$3</c:f>
              <c:numCache>
                <c:formatCode>General</c:formatCode>
                <c:ptCount val="2"/>
                <c:pt idx="0">
                  <c:v>10</c:v>
                </c:pt>
                <c:pt idx="1">
                  <c:v>15</c:v>
                </c:pt>
              </c:numCache>
            </c:numRef>
          </c:val>
          <c:extLst>
            <c:ext xmlns:c16="http://schemas.microsoft.com/office/drawing/2014/chart" uri="{C3380CC4-5D6E-409C-BE32-E72D297353CC}">
              <c16:uniqueId val="{00000003-F94F-6940-8F7D-F75D146C364C}"/>
            </c:ext>
          </c:extLst>
        </c:ser>
        <c:ser>
          <c:idx val="4"/>
          <c:order val="4"/>
          <c:tx>
            <c:strRef>
              <c:f>Sheet1!$F$1</c:f>
              <c:strCache>
                <c:ptCount val="1"/>
                <c:pt idx="0">
                  <c:v>2019</c:v>
                </c:pt>
              </c:strCache>
            </c:strRef>
          </c:tx>
          <c:spPr>
            <a:solidFill>
              <a:schemeClr val="accent5"/>
            </a:solidFill>
            <a:ln>
              <a:noFill/>
            </a:ln>
            <a:effectLst/>
          </c:spPr>
          <c:invertIfNegative val="0"/>
          <c:cat>
            <c:strRef>
              <c:f>Sheet1!$A$2:$A$3</c:f>
              <c:strCache>
                <c:ptCount val="2"/>
                <c:pt idx="0">
                  <c:v>Category 1</c:v>
                </c:pt>
                <c:pt idx="1">
                  <c:v>Category 2</c:v>
                </c:pt>
              </c:strCache>
            </c:strRef>
          </c:cat>
          <c:val>
            <c:numRef>
              <c:f>Sheet1!$F$2:$F$3</c:f>
              <c:numCache>
                <c:formatCode>General</c:formatCode>
                <c:ptCount val="2"/>
                <c:pt idx="0">
                  <c:v>10</c:v>
                </c:pt>
                <c:pt idx="1">
                  <c:v>10</c:v>
                </c:pt>
              </c:numCache>
            </c:numRef>
          </c:val>
          <c:extLst>
            <c:ext xmlns:c16="http://schemas.microsoft.com/office/drawing/2014/chart" uri="{C3380CC4-5D6E-409C-BE32-E72D297353CC}">
              <c16:uniqueId val="{00000004-F94F-6940-8F7D-F75D146C364C}"/>
            </c:ext>
          </c:extLst>
        </c:ser>
        <c:ser>
          <c:idx val="5"/>
          <c:order val="5"/>
          <c:tx>
            <c:strRef>
              <c:f>Sheet1!$G$1</c:f>
              <c:strCache>
                <c:ptCount val="1"/>
                <c:pt idx="0">
                  <c:v>2020</c:v>
                </c:pt>
              </c:strCache>
            </c:strRef>
          </c:tx>
          <c:spPr>
            <a:solidFill>
              <a:schemeClr val="accent6"/>
            </a:solidFill>
            <a:ln>
              <a:noFill/>
            </a:ln>
            <a:effectLst/>
          </c:spPr>
          <c:invertIfNegative val="0"/>
          <c:cat>
            <c:strRef>
              <c:f>Sheet1!$A$2:$A$3</c:f>
              <c:strCache>
                <c:ptCount val="2"/>
                <c:pt idx="0">
                  <c:v>Category 1</c:v>
                </c:pt>
                <c:pt idx="1">
                  <c:v>Category 2</c:v>
                </c:pt>
              </c:strCache>
            </c:strRef>
          </c:cat>
          <c:val>
            <c:numRef>
              <c:f>Sheet1!$G$2:$G$3</c:f>
              <c:numCache>
                <c:formatCode>General</c:formatCode>
                <c:ptCount val="2"/>
                <c:pt idx="0">
                  <c:v>10</c:v>
                </c:pt>
                <c:pt idx="1">
                  <c:v>5</c:v>
                </c:pt>
              </c:numCache>
            </c:numRef>
          </c:val>
          <c:extLst>
            <c:ext xmlns:c16="http://schemas.microsoft.com/office/drawing/2014/chart" uri="{C3380CC4-5D6E-409C-BE32-E72D297353CC}">
              <c16:uniqueId val="{00000005-F94F-6940-8F7D-F75D146C364C}"/>
            </c:ext>
          </c:extLst>
        </c:ser>
        <c:dLbls>
          <c:showLegendKey val="0"/>
          <c:showVal val="0"/>
          <c:showCatName val="0"/>
          <c:showSerName val="0"/>
          <c:showPercent val="0"/>
          <c:showBubbleSize val="0"/>
        </c:dLbls>
        <c:gapWidth val="75"/>
        <c:overlap val="100"/>
        <c:axId val="405206544"/>
        <c:axId val="405204576"/>
      </c:barChart>
      <c:catAx>
        <c:axId val="405206544"/>
        <c:scaling>
          <c:orientation val="minMax"/>
        </c:scaling>
        <c:delete val="0"/>
        <c:axPos val="b"/>
        <c:numFmt formatCode="General" sourceLinked="1"/>
        <c:majorTickMark val="none"/>
        <c:minorTickMark val="none"/>
        <c:tickLblPos val="nextTo"/>
        <c:spPr>
          <a:noFill/>
          <a:ln w="19050"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405204576"/>
        <c:crosses val="autoZero"/>
        <c:auto val="1"/>
        <c:lblAlgn val="ctr"/>
        <c:lblOffset val="100"/>
        <c:noMultiLvlLbl val="0"/>
      </c:catAx>
      <c:valAx>
        <c:axId val="40520457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405206544"/>
        <c:crosses val="autoZero"/>
        <c:crossBetween val="between"/>
      </c:valAx>
      <c:spPr>
        <a:noFill/>
        <a:ln>
          <a:noFill/>
        </a:ln>
        <a:effectLst/>
      </c:spPr>
    </c:plotArea>
    <c:legend>
      <c:legendPos val="b"/>
      <c:layout>
        <c:manualLayout>
          <c:xMode val="edge"/>
          <c:yMode val="edge"/>
          <c:x val="0"/>
          <c:y val="0.92241984039334124"/>
          <c:w val="1"/>
          <c:h val="7.7580159606658872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2015</c:v>
                </c:pt>
              </c:strCache>
            </c:strRef>
          </c:tx>
          <c:spPr>
            <a:ln w="25400" cap="rnd">
              <a:noFill/>
              <a:round/>
            </a:ln>
            <a:effectLst/>
          </c:spPr>
          <c:marker>
            <c:symbol val="circle"/>
            <c:size val="5"/>
            <c:spPr>
              <a:solidFill>
                <a:schemeClr val="accent1"/>
              </a:solidFill>
              <a:ln w="9525">
                <a:solidFill>
                  <a:schemeClr val="accent1"/>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Sheet1!$B$2:$B$11</c:f>
              <c:numCache>
                <c:formatCode>General</c:formatCode>
                <c:ptCount val="10"/>
                <c:pt idx="0">
                  <c:v>1</c:v>
                </c:pt>
                <c:pt idx="1">
                  <c:v>2.25</c:v>
                </c:pt>
                <c:pt idx="2">
                  <c:v>3.5</c:v>
                </c:pt>
                <c:pt idx="3">
                  <c:v>4.25</c:v>
                </c:pt>
                <c:pt idx="4">
                  <c:v>4.75</c:v>
                </c:pt>
                <c:pt idx="5">
                  <c:v>6</c:v>
                </c:pt>
                <c:pt idx="6">
                  <c:v>7.5</c:v>
                </c:pt>
                <c:pt idx="7">
                  <c:v>8</c:v>
                </c:pt>
                <c:pt idx="8">
                  <c:v>9.25</c:v>
                </c:pt>
                <c:pt idx="9">
                  <c:v>10</c:v>
                </c:pt>
              </c:numCache>
            </c:numRef>
          </c:yVal>
          <c:smooth val="0"/>
          <c:extLst>
            <c:ext xmlns:c16="http://schemas.microsoft.com/office/drawing/2014/chart" uri="{C3380CC4-5D6E-409C-BE32-E72D297353CC}">
              <c16:uniqueId val="{00000000-74E4-CB49-A206-112D36FBD33C}"/>
            </c:ext>
          </c:extLst>
        </c:ser>
        <c:ser>
          <c:idx val="1"/>
          <c:order val="1"/>
          <c:tx>
            <c:strRef>
              <c:f>Sheet1!$C$1</c:f>
              <c:strCache>
                <c:ptCount val="1"/>
                <c:pt idx="0">
                  <c:v>2016</c:v>
                </c:pt>
              </c:strCache>
            </c:strRef>
          </c:tx>
          <c:spPr>
            <a:ln w="25400" cap="rnd">
              <a:noFill/>
              <a:round/>
            </a:ln>
            <a:effectLst/>
          </c:spPr>
          <c:marker>
            <c:symbol val="circle"/>
            <c:size val="5"/>
            <c:spPr>
              <a:solidFill>
                <a:schemeClr val="accent2"/>
              </a:solidFill>
              <a:ln w="9525">
                <a:solidFill>
                  <a:schemeClr val="accent2"/>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Sheet1!$C$2:$C$11</c:f>
              <c:numCache>
                <c:formatCode>General</c:formatCode>
                <c:ptCount val="10"/>
                <c:pt idx="0">
                  <c:v>2.25</c:v>
                </c:pt>
                <c:pt idx="1">
                  <c:v>2.5</c:v>
                </c:pt>
                <c:pt idx="2">
                  <c:v>3.25</c:v>
                </c:pt>
                <c:pt idx="3">
                  <c:v>3</c:v>
                </c:pt>
                <c:pt idx="4">
                  <c:v>4</c:v>
                </c:pt>
                <c:pt idx="5">
                  <c:v>4.25</c:v>
                </c:pt>
                <c:pt idx="6">
                  <c:v>6.5</c:v>
                </c:pt>
                <c:pt idx="7">
                  <c:v>8.25</c:v>
                </c:pt>
                <c:pt idx="8">
                  <c:v>9</c:v>
                </c:pt>
                <c:pt idx="9">
                  <c:v>9.25</c:v>
                </c:pt>
              </c:numCache>
            </c:numRef>
          </c:yVal>
          <c:smooth val="0"/>
          <c:extLst>
            <c:ext xmlns:c16="http://schemas.microsoft.com/office/drawing/2014/chart" uri="{C3380CC4-5D6E-409C-BE32-E72D297353CC}">
              <c16:uniqueId val="{00000001-74E4-CB49-A206-112D36FBD33C}"/>
            </c:ext>
          </c:extLst>
        </c:ser>
        <c:ser>
          <c:idx val="2"/>
          <c:order val="2"/>
          <c:tx>
            <c:strRef>
              <c:f>Sheet1!$D$1</c:f>
              <c:strCache>
                <c:ptCount val="1"/>
                <c:pt idx="0">
                  <c:v>2017</c:v>
                </c:pt>
              </c:strCache>
            </c:strRef>
          </c:tx>
          <c:spPr>
            <a:ln w="25400" cap="rnd">
              <a:noFill/>
              <a:round/>
            </a:ln>
            <a:effectLst/>
          </c:spPr>
          <c:marker>
            <c:symbol val="circle"/>
            <c:size val="5"/>
            <c:spPr>
              <a:solidFill>
                <a:schemeClr val="accent3"/>
              </a:solidFill>
              <a:ln w="9525">
                <a:solidFill>
                  <a:schemeClr val="accent3"/>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Sheet1!$D$2:$D$11</c:f>
              <c:numCache>
                <c:formatCode>General</c:formatCode>
                <c:ptCount val="10"/>
                <c:pt idx="0">
                  <c:v>1.5</c:v>
                </c:pt>
                <c:pt idx="1">
                  <c:v>3.5</c:v>
                </c:pt>
                <c:pt idx="2">
                  <c:v>4.25</c:v>
                </c:pt>
                <c:pt idx="3">
                  <c:v>4</c:v>
                </c:pt>
                <c:pt idx="4">
                  <c:v>5</c:v>
                </c:pt>
                <c:pt idx="5">
                  <c:v>5.25</c:v>
                </c:pt>
                <c:pt idx="6">
                  <c:v>7.25</c:v>
                </c:pt>
                <c:pt idx="7">
                  <c:v>9.25</c:v>
                </c:pt>
                <c:pt idx="8">
                  <c:v>10</c:v>
                </c:pt>
                <c:pt idx="9">
                  <c:v>9.5</c:v>
                </c:pt>
              </c:numCache>
            </c:numRef>
          </c:yVal>
          <c:smooth val="0"/>
          <c:extLst>
            <c:ext xmlns:c16="http://schemas.microsoft.com/office/drawing/2014/chart" uri="{C3380CC4-5D6E-409C-BE32-E72D297353CC}">
              <c16:uniqueId val="{00000002-74E4-CB49-A206-112D36FBD33C}"/>
            </c:ext>
          </c:extLst>
        </c:ser>
        <c:ser>
          <c:idx val="3"/>
          <c:order val="3"/>
          <c:tx>
            <c:strRef>
              <c:f>Sheet1!$E$1</c:f>
              <c:strCache>
                <c:ptCount val="1"/>
                <c:pt idx="0">
                  <c:v>2018</c:v>
                </c:pt>
              </c:strCache>
            </c:strRef>
          </c:tx>
          <c:spPr>
            <a:ln w="25400" cap="rnd">
              <a:noFill/>
              <a:round/>
            </a:ln>
            <a:effectLst/>
          </c:spPr>
          <c:marker>
            <c:symbol val="circle"/>
            <c:size val="5"/>
            <c:spPr>
              <a:solidFill>
                <a:schemeClr val="accent4"/>
              </a:solidFill>
              <a:ln w="9525">
                <a:solidFill>
                  <a:schemeClr val="accent4"/>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Sheet1!$E$2:$E$11</c:f>
              <c:numCache>
                <c:formatCode>General</c:formatCode>
                <c:ptCount val="10"/>
                <c:pt idx="0">
                  <c:v>3.25</c:v>
                </c:pt>
                <c:pt idx="1">
                  <c:v>4.75</c:v>
                </c:pt>
                <c:pt idx="2">
                  <c:v>5.25</c:v>
                </c:pt>
                <c:pt idx="3">
                  <c:v>6</c:v>
                </c:pt>
                <c:pt idx="4">
                  <c:v>6.5</c:v>
                </c:pt>
                <c:pt idx="5">
                  <c:v>6.75</c:v>
                </c:pt>
                <c:pt idx="6">
                  <c:v>7</c:v>
                </c:pt>
                <c:pt idx="7">
                  <c:v>7.5</c:v>
                </c:pt>
                <c:pt idx="8">
                  <c:v>8.5</c:v>
                </c:pt>
                <c:pt idx="9">
                  <c:v>9</c:v>
                </c:pt>
              </c:numCache>
            </c:numRef>
          </c:yVal>
          <c:smooth val="0"/>
          <c:extLst>
            <c:ext xmlns:c16="http://schemas.microsoft.com/office/drawing/2014/chart" uri="{C3380CC4-5D6E-409C-BE32-E72D297353CC}">
              <c16:uniqueId val="{00000003-74E4-CB49-A206-112D36FBD33C}"/>
            </c:ext>
          </c:extLst>
        </c:ser>
        <c:ser>
          <c:idx val="4"/>
          <c:order val="4"/>
          <c:tx>
            <c:strRef>
              <c:f>Sheet1!$F$1</c:f>
              <c:strCache>
                <c:ptCount val="1"/>
                <c:pt idx="0">
                  <c:v>2019</c:v>
                </c:pt>
              </c:strCache>
            </c:strRef>
          </c:tx>
          <c:spPr>
            <a:ln w="25400" cap="rnd">
              <a:noFill/>
              <a:round/>
            </a:ln>
            <a:effectLst/>
          </c:spPr>
          <c:marker>
            <c:symbol val="circle"/>
            <c:size val="5"/>
            <c:spPr>
              <a:solidFill>
                <a:schemeClr val="accent5"/>
              </a:solidFill>
              <a:ln w="9525">
                <a:solidFill>
                  <a:schemeClr val="accent5"/>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Sheet1!$F$2:$F$11</c:f>
              <c:numCache>
                <c:formatCode>General</c:formatCode>
                <c:ptCount val="10"/>
                <c:pt idx="0">
                  <c:v>0.5</c:v>
                </c:pt>
                <c:pt idx="1">
                  <c:v>1.5</c:v>
                </c:pt>
                <c:pt idx="2">
                  <c:v>2.25</c:v>
                </c:pt>
                <c:pt idx="3">
                  <c:v>2.75</c:v>
                </c:pt>
                <c:pt idx="4">
                  <c:v>3.25</c:v>
                </c:pt>
                <c:pt idx="5">
                  <c:v>4.75</c:v>
                </c:pt>
                <c:pt idx="6">
                  <c:v>6.25</c:v>
                </c:pt>
                <c:pt idx="7">
                  <c:v>8.5</c:v>
                </c:pt>
                <c:pt idx="8">
                  <c:v>8</c:v>
                </c:pt>
                <c:pt idx="9">
                  <c:v>8.75</c:v>
                </c:pt>
              </c:numCache>
            </c:numRef>
          </c:yVal>
          <c:smooth val="0"/>
          <c:extLst>
            <c:ext xmlns:c16="http://schemas.microsoft.com/office/drawing/2014/chart" uri="{C3380CC4-5D6E-409C-BE32-E72D297353CC}">
              <c16:uniqueId val="{00000004-74E4-CB49-A206-112D36FBD33C}"/>
            </c:ext>
          </c:extLst>
        </c:ser>
        <c:ser>
          <c:idx val="5"/>
          <c:order val="5"/>
          <c:tx>
            <c:strRef>
              <c:f>Sheet1!$G$1</c:f>
              <c:strCache>
                <c:ptCount val="1"/>
                <c:pt idx="0">
                  <c:v>2020</c:v>
                </c:pt>
              </c:strCache>
            </c:strRef>
          </c:tx>
          <c:spPr>
            <a:ln w="25400" cap="rnd">
              <a:noFill/>
              <a:round/>
            </a:ln>
            <a:effectLst/>
          </c:spPr>
          <c:marker>
            <c:symbol val="circle"/>
            <c:size val="5"/>
            <c:spPr>
              <a:solidFill>
                <a:schemeClr val="accent6"/>
              </a:solidFill>
              <a:ln w="9525">
                <a:solidFill>
                  <a:schemeClr val="accent6"/>
                </a:solidFill>
              </a:ln>
              <a:effectLst/>
            </c:spPr>
          </c:marker>
          <c:xVal>
            <c:numRef>
              <c:f>Sheet1!$A$2:$A$11</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Sheet1!$G$2:$G$11</c:f>
              <c:numCache>
                <c:formatCode>General</c:formatCode>
                <c:ptCount val="10"/>
                <c:pt idx="0">
                  <c:v>1.75</c:v>
                </c:pt>
                <c:pt idx="1">
                  <c:v>2</c:v>
                </c:pt>
                <c:pt idx="2">
                  <c:v>2.75</c:v>
                </c:pt>
                <c:pt idx="3">
                  <c:v>3.5</c:v>
                </c:pt>
                <c:pt idx="4">
                  <c:v>4.5</c:v>
                </c:pt>
                <c:pt idx="5">
                  <c:v>5.75</c:v>
                </c:pt>
                <c:pt idx="6">
                  <c:v>6.75</c:v>
                </c:pt>
                <c:pt idx="7">
                  <c:v>7.25</c:v>
                </c:pt>
                <c:pt idx="8">
                  <c:v>8.25</c:v>
                </c:pt>
                <c:pt idx="9">
                  <c:v>8.5</c:v>
                </c:pt>
              </c:numCache>
            </c:numRef>
          </c:yVal>
          <c:smooth val="0"/>
          <c:extLst>
            <c:ext xmlns:c16="http://schemas.microsoft.com/office/drawing/2014/chart" uri="{C3380CC4-5D6E-409C-BE32-E72D297353CC}">
              <c16:uniqueId val="{00000005-74E4-CB49-A206-112D36FBD33C}"/>
            </c:ext>
          </c:extLst>
        </c:ser>
        <c:dLbls>
          <c:showLegendKey val="0"/>
          <c:showVal val="0"/>
          <c:showCatName val="0"/>
          <c:showSerName val="0"/>
          <c:showPercent val="0"/>
          <c:showBubbleSize val="0"/>
        </c:dLbls>
        <c:axId val="132140032"/>
        <c:axId val="132142208"/>
      </c:scatterChart>
      <c:valAx>
        <c:axId val="132140032"/>
        <c:scaling>
          <c:orientation val="minMax"/>
          <c:max val="10"/>
        </c:scaling>
        <c:delete val="0"/>
        <c:axPos val="b"/>
        <c:numFmt formatCode="General" sourceLinked="1"/>
        <c:majorTickMark val="none"/>
        <c:minorTickMark val="none"/>
        <c:tickLblPos val="nextTo"/>
        <c:spPr>
          <a:noFill/>
          <a:ln w="19050" cap="flat" cmpd="sng" algn="ctr">
            <a:solidFill>
              <a:srgbClr val="D9D9D9"/>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2142208"/>
        <c:crosses val="autoZero"/>
        <c:crossBetween val="midCat"/>
        <c:majorUnit val="1"/>
      </c:valAx>
      <c:valAx>
        <c:axId val="132142208"/>
        <c:scaling>
          <c:orientation val="minMax"/>
          <c:max val="1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19050" cap="flat" cmpd="sng" algn="ctr">
            <a:solidFill>
              <a:srgbClr val="D9D9D9"/>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2140032"/>
        <c:crosses val="autoZero"/>
        <c:crossBetween val="midCat"/>
      </c:valAx>
      <c:spPr>
        <a:noFill/>
        <a:ln>
          <a:noFill/>
        </a:ln>
        <a:effectLst/>
      </c:spPr>
    </c:plotArea>
    <c:legend>
      <c:legendPos val="b"/>
      <c:layout>
        <c:manualLayout>
          <c:xMode val="edge"/>
          <c:yMode val="edge"/>
          <c:x val="0"/>
          <c:y val="0.92401789936738987"/>
          <c:w val="1"/>
          <c:h val="7.5982100632609989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Category 1</c:v>
                </c:pt>
              </c:strCache>
            </c:strRef>
          </c:tx>
          <c:spPr>
            <a:solidFill>
              <a:srgbClr val="C2BCBE"/>
            </a:solidFill>
            <a:ln>
              <a:noFill/>
            </a:ln>
            <a:effectLst/>
          </c:spPr>
          <c:invertIfNegative val="0"/>
          <c:dPt>
            <c:idx val="5"/>
            <c:invertIfNegative val="0"/>
            <c:bubble3D val="0"/>
            <c:spPr>
              <a:solidFill>
                <a:schemeClr val="tx2"/>
              </a:solidFill>
              <a:ln>
                <a:noFill/>
              </a:ln>
              <a:effectLst/>
            </c:spPr>
            <c:extLst>
              <c:ext xmlns:c16="http://schemas.microsoft.com/office/drawing/2014/chart" uri="{C3380CC4-5D6E-409C-BE32-E72D297353CC}">
                <c16:uniqueId val="{00000001-6EBA-4A3D-B92B-0B090147D140}"/>
              </c:ext>
            </c:extLst>
          </c:dPt>
          <c:cat>
            <c:numRef>
              <c:f>Sheet1!$A$2:$A$7</c:f>
              <c:numCache>
                <c:formatCode>General</c:formatCode>
                <c:ptCount val="6"/>
                <c:pt idx="0">
                  <c:v>2015</c:v>
                </c:pt>
                <c:pt idx="1">
                  <c:v>2016</c:v>
                </c:pt>
                <c:pt idx="2">
                  <c:v>2017</c:v>
                </c:pt>
                <c:pt idx="3">
                  <c:v>2018</c:v>
                </c:pt>
                <c:pt idx="4">
                  <c:v>2019</c:v>
                </c:pt>
                <c:pt idx="5">
                  <c:v>2020</c:v>
                </c:pt>
              </c:numCache>
            </c:numRef>
          </c:cat>
          <c:val>
            <c:numRef>
              <c:f>Sheet1!$B$2:$B$7</c:f>
              <c:numCache>
                <c:formatCode>General</c:formatCode>
                <c:ptCount val="6"/>
                <c:pt idx="0">
                  <c:v>25</c:v>
                </c:pt>
                <c:pt idx="1">
                  <c:v>35</c:v>
                </c:pt>
                <c:pt idx="2">
                  <c:v>30</c:v>
                </c:pt>
                <c:pt idx="3">
                  <c:v>40</c:v>
                </c:pt>
                <c:pt idx="4">
                  <c:v>35</c:v>
                </c:pt>
                <c:pt idx="5">
                  <c:v>45</c:v>
                </c:pt>
              </c:numCache>
            </c:numRef>
          </c:val>
          <c:extLst>
            <c:ext xmlns:c16="http://schemas.microsoft.com/office/drawing/2014/chart" uri="{C3380CC4-5D6E-409C-BE32-E72D297353CC}">
              <c16:uniqueId val="{00000000-067C-C540-AAB4-8F9ECFB9125E}"/>
            </c:ext>
          </c:extLst>
        </c:ser>
        <c:dLbls>
          <c:showLegendKey val="0"/>
          <c:showVal val="0"/>
          <c:showCatName val="0"/>
          <c:showSerName val="0"/>
          <c:showPercent val="0"/>
          <c:showBubbleSize val="0"/>
        </c:dLbls>
        <c:gapWidth val="50"/>
        <c:overlap val="-10"/>
        <c:axId val="147339136"/>
        <c:axId val="147340672"/>
      </c:barChart>
      <c:catAx>
        <c:axId val="147339136"/>
        <c:scaling>
          <c:orientation val="minMax"/>
        </c:scaling>
        <c:delete val="0"/>
        <c:axPos val="b"/>
        <c:numFmt formatCode="General" sourceLinked="1"/>
        <c:majorTickMark val="none"/>
        <c:minorTickMark val="none"/>
        <c:tickLblPos val="nextTo"/>
        <c:spPr>
          <a:noFill/>
          <a:ln w="19050"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47340672"/>
        <c:crosses val="autoZero"/>
        <c:auto val="1"/>
        <c:lblAlgn val="ctr"/>
        <c:lblOffset val="100"/>
        <c:noMultiLvlLbl val="0"/>
      </c:catAx>
      <c:valAx>
        <c:axId val="147340672"/>
        <c:scaling>
          <c:orientation val="minMax"/>
        </c:scaling>
        <c:delete val="1"/>
        <c:axPos val="l"/>
        <c:numFmt formatCode="General" sourceLinked="1"/>
        <c:majorTickMark val="out"/>
        <c:minorTickMark val="none"/>
        <c:tickLblPos val="nextTo"/>
        <c:crossAx val="1473391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doughnutChart>
        <c:varyColors val="1"/>
        <c:ser>
          <c:idx val="0"/>
          <c:order val="0"/>
          <c:tx>
            <c:strRef>
              <c:f>Sheet1!$B$1</c:f>
              <c:strCache>
                <c:ptCount val="1"/>
                <c:pt idx="0">
                  <c:v>Value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0B82-4040-B214-74B8DFE846E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0B82-4040-B214-74B8DFE846E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0B82-4040-B214-74B8DFE846E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0B82-4040-B214-74B8DFE846E6}"/>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0B82-4040-B214-74B8DFE846E6}"/>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0B82-4040-B214-74B8DFE846E6}"/>
              </c:ext>
            </c:extLst>
          </c:dPt>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numRef>
              <c:f>Sheet1!$A$2:$A$7</c:f>
              <c:numCache>
                <c:formatCode>General</c:formatCode>
                <c:ptCount val="6"/>
                <c:pt idx="0">
                  <c:v>2015</c:v>
                </c:pt>
                <c:pt idx="1">
                  <c:v>2016</c:v>
                </c:pt>
                <c:pt idx="2">
                  <c:v>2017</c:v>
                </c:pt>
                <c:pt idx="3">
                  <c:v>2018</c:v>
                </c:pt>
                <c:pt idx="4">
                  <c:v>2019</c:v>
                </c:pt>
                <c:pt idx="5">
                  <c:v>2020</c:v>
                </c:pt>
              </c:numCache>
            </c:numRef>
          </c:cat>
          <c:val>
            <c:numRef>
              <c:f>Sheet1!$B$2:$B$7</c:f>
              <c:numCache>
                <c:formatCode>0%</c:formatCode>
                <c:ptCount val="6"/>
                <c:pt idx="0">
                  <c:v>0.5</c:v>
                </c:pt>
                <c:pt idx="1">
                  <c:v>0.1</c:v>
                </c:pt>
                <c:pt idx="2">
                  <c:v>0.1</c:v>
                </c:pt>
                <c:pt idx="3">
                  <c:v>0.1</c:v>
                </c:pt>
                <c:pt idx="4">
                  <c:v>0.1</c:v>
                </c:pt>
                <c:pt idx="5">
                  <c:v>0.1</c:v>
                </c:pt>
              </c:numCache>
            </c:numRef>
          </c:val>
          <c:extLst>
            <c:ext xmlns:c16="http://schemas.microsoft.com/office/drawing/2014/chart" uri="{C3380CC4-5D6E-409C-BE32-E72D297353CC}">
              <c16:uniqueId val="{0000000C-0B82-4040-B214-74B8DFE846E6}"/>
            </c:ext>
          </c:extLst>
        </c:ser>
        <c:dLbls>
          <c:showLegendKey val="0"/>
          <c:showVal val="1"/>
          <c:showCatName val="0"/>
          <c:showSerName val="0"/>
          <c:showPercent val="0"/>
          <c:showBubbleSize val="0"/>
          <c:showLeaderLines val="1"/>
        </c:dLbls>
        <c:firstSliceAng val="0"/>
        <c:holeSize val="50"/>
      </c:doughnutChart>
      <c:spPr>
        <a:noFill/>
        <a:ln>
          <a:noFill/>
        </a:ln>
        <a:effectLst/>
      </c:spPr>
    </c:plotArea>
    <c:legend>
      <c:legendPos val="b"/>
      <c:layout>
        <c:manualLayout>
          <c:xMode val="edge"/>
          <c:yMode val="edge"/>
          <c:x val="0"/>
          <c:y val="0.91101882714190419"/>
          <c:w val="1"/>
          <c:h val="8.8981172858095828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Series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Sheet1!$A$2:$A$11</c:f>
              <c:numCache>
                <c:formatCode>General</c:formatCode>
                <c:ptCount val="10"/>
                <c:pt idx="0">
                  <c:v>2011</c:v>
                </c:pt>
                <c:pt idx="1">
                  <c:v>2012</c:v>
                </c:pt>
                <c:pt idx="2">
                  <c:v>2013</c:v>
                </c:pt>
                <c:pt idx="3">
                  <c:v>2014</c:v>
                </c:pt>
                <c:pt idx="4">
                  <c:v>2015</c:v>
                </c:pt>
                <c:pt idx="5">
                  <c:v>2016</c:v>
                </c:pt>
                <c:pt idx="6">
                  <c:v>2017</c:v>
                </c:pt>
                <c:pt idx="7">
                  <c:v>2018</c:v>
                </c:pt>
                <c:pt idx="8">
                  <c:v>2019</c:v>
                </c:pt>
                <c:pt idx="9">
                  <c:v>2020</c:v>
                </c:pt>
              </c:numCache>
            </c:numRef>
          </c:cat>
          <c:val>
            <c:numRef>
              <c:f>Sheet1!$B$2:$B$11</c:f>
              <c:numCache>
                <c:formatCode>General</c:formatCode>
                <c:ptCount val="10"/>
                <c:pt idx="0">
                  <c:v>10</c:v>
                </c:pt>
                <c:pt idx="1">
                  <c:v>20</c:v>
                </c:pt>
                <c:pt idx="2">
                  <c:v>30</c:v>
                </c:pt>
                <c:pt idx="3">
                  <c:v>20</c:v>
                </c:pt>
                <c:pt idx="4">
                  <c:v>50</c:v>
                </c:pt>
                <c:pt idx="5">
                  <c:v>60</c:v>
                </c:pt>
                <c:pt idx="6">
                  <c:v>50</c:v>
                </c:pt>
                <c:pt idx="7">
                  <c:v>70</c:v>
                </c:pt>
                <c:pt idx="8">
                  <c:v>80</c:v>
                </c:pt>
                <c:pt idx="9">
                  <c:v>90</c:v>
                </c:pt>
              </c:numCache>
            </c:numRef>
          </c:val>
          <c:smooth val="0"/>
          <c:extLst>
            <c:ext xmlns:c16="http://schemas.microsoft.com/office/drawing/2014/chart" uri="{C3380CC4-5D6E-409C-BE32-E72D297353CC}">
              <c16:uniqueId val="{00000000-D78E-904F-BF6B-C7D15523B7E5}"/>
            </c:ext>
          </c:extLst>
        </c:ser>
        <c:ser>
          <c:idx val="1"/>
          <c:order val="1"/>
          <c:tx>
            <c:strRef>
              <c:f>Sheet1!$C$1</c:f>
              <c:strCache>
                <c:ptCount val="1"/>
                <c:pt idx="0">
                  <c:v>Series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Sheet1!$A$2:$A$11</c:f>
              <c:numCache>
                <c:formatCode>General</c:formatCode>
                <c:ptCount val="10"/>
                <c:pt idx="0">
                  <c:v>2011</c:v>
                </c:pt>
                <c:pt idx="1">
                  <c:v>2012</c:v>
                </c:pt>
                <c:pt idx="2">
                  <c:v>2013</c:v>
                </c:pt>
                <c:pt idx="3">
                  <c:v>2014</c:v>
                </c:pt>
                <c:pt idx="4">
                  <c:v>2015</c:v>
                </c:pt>
                <c:pt idx="5">
                  <c:v>2016</c:v>
                </c:pt>
                <c:pt idx="6">
                  <c:v>2017</c:v>
                </c:pt>
                <c:pt idx="7">
                  <c:v>2018</c:v>
                </c:pt>
                <c:pt idx="8">
                  <c:v>2019</c:v>
                </c:pt>
                <c:pt idx="9">
                  <c:v>2020</c:v>
                </c:pt>
              </c:numCache>
            </c:numRef>
          </c:cat>
          <c:val>
            <c:numRef>
              <c:f>Sheet1!$C$2:$C$11</c:f>
              <c:numCache>
                <c:formatCode>General</c:formatCode>
                <c:ptCount val="10"/>
                <c:pt idx="0">
                  <c:v>20</c:v>
                </c:pt>
                <c:pt idx="1">
                  <c:v>35</c:v>
                </c:pt>
                <c:pt idx="2">
                  <c:v>20</c:v>
                </c:pt>
                <c:pt idx="3">
                  <c:v>35</c:v>
                </c:pt>
                <c:pt idx="4">
                  <c:v>40</c:v>
                </c:pt>
                <c:pt idx="5">
                  <c:v>45</c:v>
                </c:pt>
                <c:pt idx="6">
                  <c:v>55</c:v>
                </c:pt>
                <c:pt idx="7">
                  <c:v>65</c:v>
                </c:pt>
                <c:pt idx="8">
                  <c:v>70</c:v>
                </c:pt>
                <c:pt idx="9">
                  <c:v>80</c:v>
                </c:pt>
              </c:numCache>
            </c:numRef>
          </c:val>
          <c:smooth val="0"/>
          <c:extLst>
            <c:ext xmlns:c16="http://schemas.microsoft.com/office/drawing/2014/chart" uri="{C3380CC4-5D6E-409C-BE32-E72D297353CC}">
              <c16:uniqueId val="{00000001-D78E-904F-BF6B-C7D15523B7E5}"/>
            </c:ext>
          </c:extLst>
        </c:ser>
        <c:ser>
          <c:idx val="2"/>
          <c:order val="2"/>
          <c:tx>
            <c:strRef>
              <c:f>Sheet1!$D$1</c:f>
              <c:strCache>
                <c:ptCount val="1"/>
                <c:pt idx="0">
                  <c:v>Series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numRef>
              <c:f>Sheet1!$A$2:$A$11</c:f>
              <c:numCache>
                <c:formatCode>General</c:formatCode>
                <c:ptCount val="10"/>
                <c:pt idx="0">
                  <c:v>2011</c:v>
                </c:pt>
                <c:pt idx="1">
                  <c:v>2012</c:v>
                </c:pt>
                <c:pt idx="2">
                  <c:v>2013</c:v>
                </c:pt>
                <c:pt idx="3">
                  <c:v>2014</c:v>
                </c:pt>
                <c:pt idx="4">
                  <c:v>2015</c:v>
                </c:pt>
                <c:pt idx="5">
                  <c:v>2016</c:v>
                </c:pt>
                <c:pt idx="6">
                  <c:v>2017</c:v>
                </c:pt>
                <c:pt idx="7">
                  <c:v>2018</c:v>
                </c:pt>
                <c:pt idx="8">
                  <c:v>2019</c:v>
                </c:pt>
                <c:pt idx="9">
                  <c:v>2020</c:v>
                </c:pt>
              </c:numCache>
            </c:numRef>
          </c:cat>
          <c:val>
            <c:numRef>
              <c:f>Sheet1!$D$2:$D$11</c:f>
              <c:numCache>
                <c:formatCode>General</c:formatCode>
                <c:ptCount val="10"/>
                <c:pt idx="0">
                  <c:v>50</c:v>
                </c:pt>
                <c:pt idx="1">
                  <c:v>40</c:v>
                </c:pt>
                <c:pt idx="2">
                  <c:v>45</c:v>
                </c:pt>
                <c:pt idx="3">
                  <c:v>55</c:v>
                </c:pt>
                <c:pt idx="4">
                  <c:v>45</c:v>
                </c:pt>
                <c:pt idx="5">
                  <c:v>40</c:v>
                </c:pt>
                <c:pt idx="6">
                  <c:v>30</c:v>
                </c:pt>
                <c:pt idx="7">
                  <c:v>35</c:v>
                </c:pt>
                <c:pt idx="8">
                  <c:v>30</c:v>
                </c:pt>
                <c:pt idx="9">
                  <c:v>25</c:v>
                </c:pt>
              </c:numCache>
            </c:numRef>
          </c:val>
          <c:smooth val="0"/>
          <c:extLst>
            <c:ext xmlns:c16="http://schemas.microsoft.com/office/drawing/2014/chart" uri="{C3380CC4-5D6E-409C-BE32-E72D297353CC}">
              <c16:uniqueId val="{00000002-D78E-904F-BF6B-C7D15523B7E5}"/>
            </c:ext>
          </c:extLst>
        </c:ser>
        <c:ser>
          <c:idx val="3"/>
          <c:order val="3"/>
          <c:tx>
            <c:strRef>
              <c:f>Sheet1!$E$1</c:f>
              <c:strCache>
                <c:ptCount val="1"/>
                <c:pt idx="0">
                  <c:v>Series 4</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cat>
            <c:numRef>
              <c:f>Sheet1!$A$2:$A$11</c:f>
              <c:numCache>
                <c:formatCode>General</c:formatCode>
                <c:ptCount val="10"/>
                <c:pt idx="0">
                  <c:v>2011</c:v>
                </c:pt>
                <c:pt idx="1">
                  <c:v>2012</c:v>
                </c:pt>
                <c:pt idx="2">
                  <c:v>2013</c:v>
                </c:pt>
                <c:pt idx="3">
                  <c:v>2014</c:v>
                </c:pt>
                <c:pt idx="4">
                  <c:v>2015</c:v>
                </c:pt>
                <c:pt idx="5">
                  <c:v>2016</c:v>
                </c:pt>
                <c:pt idx="6">
                  <c:v>2017</c:v>
                </c:pt>
                <c:pt idx="7">
                  <c:v>2018</c:v>
                </c:pt>
                <c:pt idx="8">
                  <c:v>2019</c:v>
                </c:pt>
                <c:pt idx="9">
                  <c:v>2020</c:v>
                </c:pt>
              </c:numCache>
            </c:numRef>
          </c:cat>
          <c:val>
            <c:numRef>
              <c:f>Sheet1!$E$2:$E$11</c:f>
              <c:numCache>
                <c:formatCode>General</c:formatCode>
                <c:ptCount val="10"/>
                <c:pt idx="0">
                  <c:v>5</c:v>
                </c:pt>
                <c:pt idx="1">
                  <c:v>10</c:v>
                </c:pt>
                <c:pt idx="2">
                  <c:v>5</c:v>
                </c:pt>
                <c:pt idx="3">
                  <c:v>15</c:v>
                </c:pt>
                <c:pt idx="4">
                  <c:v>20</c:v>
                </c:pt>
                <c:pt idx="5">
                  <c:v>15</c:v>
                </c:pt>
                <c:pt idx="6">
                  <c:v>25</c:v>
                </c:pt>
                <c:pt idx="7">
                  <c:v>30</c:v>
                </c:pt>
                <c:pt idx="8">
                  <c:v>25</c:v>
                </c:pt>
                <c:pt idx="9">
                  <c:v>40</c:v>
                </c:pt>
              </c:numCache>
            </c:numRef>
          </c:val>
          <c:smooth val="0"/>
          <c:extLst>
            <c:ext xmlns:c16="http://schemas.microsoft.com/office/drawing/2014/chart" uri="{C3380CC4-5D6E-409C-BE32-E72D297353CC}">
              <c16:uniqueId val="{00000003-D78E-904F-BF6B-C7D15523B7E5}"/>
            </c:ext>
          </c:extLst>
        </c:ser>
        <c:ser>
          <c:idx val="4"/>
          <c:order val="4"/>
          <c:tx>
            <c:strRef>
              <c:f>Sheet1!$F$1</c:f>
              <c:strCache>
                <c:ptCount val="1"/>
                <c:pt idx="0">
                  <c:v>Series 5</c:v>
                </c:pt>
              </c:strCache>
            </c:strRef>
          </c:tx>
          <c:spPr>
            <a:ln w="28575" cap="rnd">
              <a:solidFill>
                <a:schemeClr val="accent5"/>
              </a:solidFill>
              <a:round/>
            </a:ln>
            <a:effectLst/>
          </c:spPr>
          <c:marker>
            <c:symbol val="circle"/>
            <c:size val="5"/>
            <c:spPr>
              <a:solidFill>
                <a:schemeClr val="accent5"/>
              </a:solidFill>
              <a:ln w="9525">
                <a:solidFill>
                  <a:schemeClr val="accent5"/>
                </a:solidFill>
              </a:ln>
              <a:effectLst/>
            </c:spPr>
          </c:marker>
          <c:cat>
            <c:numRef>
              <c:f>Sheet1!$A$2:$A$11</c:f>
              <c:numCache>
                <c:formatCode>General</c:formatCode>
                <c:ptCount val="10"/>
                <c:pt idx="0">
                  <c:v>2011</c:v>
                </c:pt>
                <c:pt idx="1">
                  <c:v>2012</c:v>
                </c:pt>
                <c:pt idx="2">
                  <c:v>2013</c:v>
                </c:pt>
                <c:pt idx="3">
                  <c:v>2014</c:v>
                </c:pt>
                <c:pt idx="4">
                  <c:v>2015</c:v>
                </c:pt>
                <c:pt idx="5">
                  <c:v>2016</c:v>
                </c:pt>
                <c:pt idx="6">
                  <c:v>2017</c:v>
                </c:pt>
                <c:pt idx="7">
                  <c:v>2018</c:v>
                </c:pt>
                <c:pt idx="8">
                  <c:v>2019</c:v>
                </c:pt>
                <c:pt idx="9">
                  <c:v>2020</c:v>
                </c:pt>
              </c:numCache>
            </c:numRef>
          </c:cat>
          <c:val>
            <c:numRef>
              <c:f>Sheet1!$F$2:$F$11</c:f>
              <c:numCache>
                <c:formatCode>General</c:formatCode>
                <c:ptCount val="10"/>
                <c:pt idx="0">
                  <c:v>65</c:v>
                </c:pt>
                <c:pt idx="1">
                  <c:v>70</c:v>
                </c:pt>
                <c:pt idx="2">
                  <c:v>65</c:v>
                </c:pt>
                <c:pt idx="3">
                  <c:v>75</c:v>
                </c:pt>
                <c:pt idx="4">
                  <c:v>70</c:v>
                </c:pt>
                <c:pt idx="5">
                  <c:v>65</c:v>
                </c:pt>
                <c:pt idx="6">
                  <c:v>70</c:v>
                </c:pt>
                <c:pt idx="7">
                  <c:v>70</c:v>
                </c:pt>
                <c:pt idx="8">
                  <c:v>75</c:v>
                </c:pt>
                <c:pt idx="9">
                  <c:v>70</c:v>
                </c:pt>
              </c:numCache>
            </c:numRef>
          </c:val>
          <c:smooth val="0"/>
          <c:extLst>
            <c:ext xmlns:c16="http://schemas.microsoft.com/office/drawing/2014/chart" uri="{C3380CC4-5D6E-409C-BE32-E72D297353CC}">
              <c16:uniqueId val="{00000004-D78E-904F-BF6B-C7D15523B7E5}"/>
            </c:ext>
          </c:extLst>
        </c:ser>
        <c:ser>
          <c:idx val="5"/>
          <c:order val="5"/>
          <c:tx>
            <c:strRef>
              <c:f>Sheet1!$G$1</c:f>
              <c:strCache>
                <c:ptCount val="1"/>
                <c:pt idx="0">
                  <c:v>Series 6</c:v>
                </c:pt>
              </c:strCache>
            </c:strRef>
          </c:tx>
          <c:spPr>
            <a:ln w="28575" cap="rnd">
              <a:solidFill>
                <a:schemeClr val="accent6"/>
              </a:solidFill>
              <a:round/>
            </a:ln>
            <a:effectLst/>
          </c:spPr>
          <c:marker>
            <c:symbol val="circle"/>
            <c:size val="5"/>
            <c:spPr>
              <a:solidFill>
                <a:schemeClr val="accent6"/>
              </a:solidFill>
              <a:ln w="9525">
                <a:solidFill>
                  <a:schemeClr val="accent6"/>
                </a:solidFill>
              </a:ln>
              <a:effectLst/>
            </c:spPr>
          </c:marker>
          <c:cat>
            <c:numRef>
              <c:f>Sheet1!$A$2:$A$11</c:f>
              <c:numCache>
                <c:formatCode>General</c:formatCode>
                <c:ptCount val="10"/>
                <c:pt idx="0">
                  <c:v>2011</c:v>
                </c:pt>
                <c:pt idx="1">
                  <c:v>2012</c:v>
                </c:pt>
                <c:pt idx="2">
                  <c:v>2013</c:v>
                </c:pt>
                <c:pt idx="3">
                  <c:v>2014</c:v>
                </c:pt>
                <c:pt idx="4">
                  <c:v>2015</c:v>
                </c:pt>
                <c:pt idx="5">
                  <c:v>2016</c:v>
                </c:pt>
                <c:pt idx="6">
                  <c:v>2017</c:v>
                </c:pt>
                <c:pt idx="7">
                  <c:v>2018</c:v>
                </c:pt>
                <c:pt idx="8">
                  <c:v>2019</c:v>
                </c:pt>
                <c:pt idx="9">
                  <c:v>2020</c:v>
                </c:pt>
              </c:numCache>
            </c:numRef>
          </c:cat>
          <c:val>
            <c:numRef>
              <c:f>Sheet1!$G$2:$G$11</c:f>
              <c:numCache>
                <c:formatCode>General</c:formatCode>
                <c:ptCount val="10"/>
                <c:pt idx="0">
                  <c:v>30</c:v>
                </c:pt>
                <c:pt idx="1">
                  <c:v>25</c:v>
                </c:pt>
                <c:pt idx="2">
                  <c:v>35</c:v>
                </c:pt>
                <c:pt idx="3">
                  <c:v>40</c:v>
                </c:pt>
                <c:pt idx="4">
                  <c:v>30</c:v>
                </c:pt>
                <c:pt idx="5">
                  <c:v>35</c:v>
                </c:pt>
                <c:pt idx="6">
                  <c:v>45</c:v>
                </c:pt>
                <c:pt idx="7">
                  <c:v>50</c:v>
                </c:pt>
                <c:pt idx="8">
                  <c:v>55</c:v>
                </c:pt>
                <c:pt idx="9">
                  <c:v>50</c:v>
                </c:pt>
              </c:numCache>
            </c:numRef>
          </c:val>
          <c:smooth val="0"/>
          <c:extLst>
            <c:ext xmlns:c16="http://schemas.microsoft.com/office/drawing/2014/chart" uri="{C3380CC4-5D6E-409C-BE32-E72D297353CC}">
              <c16:uniqueId val="{00000005-D78E-904F-BF6B-C7D15523B7E5}"/>
            </c:ext>
          </c:extLst>
        </c:ser>
        <c:dLbls>
          <c:showLegendKey val="0"/>
          <c:showVal val="0"/>
          <c:showCatName val="0"/>
          <c:showSerName val="0"/>
          <c:showPercent val="0"/>
          <c:showBubbleSize val="0"/>
        </c:dLbls>
        <c:marker val="1"/>
        <c:smooth val="0"/>
        <c:axId val="147744640"/>
        <c:axId val="147746176"/>
      </c:lineChart>
      <c:catAx>
        <c:axId val="147744640"/>
        <c:scaling>
          <c:orientation val="minMax"/>
        </c:scaling>
        <c:delete val="0"/>
        <c:axPos val="b"/>
        <c:numFmt formatCode="General" sourceLinked="1"/>
        <c:majorTickMark val="none"/>
        <c:minorTickMark val="none"/>
        <c:tickLblPos val="nextTo"/>
        <c:spPr>
          <a:noFill/>
          <a:ln w="19050"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47746176"/>
        <c:crosses val="autoZero"/>
        <c:auto val="1"/>
        <c:lblAlgn val="ctr"/>
        <c:lblOffset val="100"/>
        <c:noMultiLvlLbl val="0"/>
      </c:catAx>
      <c:valAx>
        <c:axId val="1477461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solidFill>
                <a:latin typeface="+mn-lt"/>
                <a:ea typeface="+mn-ea"/>
                <a:cs typeface="+mn-cs"/>
              </a:defRPr>
            </a:pPr>
            <a:endParaRPr lang="en-US"/>
          </a:p>
        </c:txPr>
        <c:crossAx val="147744640"/>
        <c:crosses val="autoZero"/>
        <c:crossBetween val="between"/>
      </c:valAx>
      <c:spPr>
        <a:noFill/>
        <a:ln>
          <a:noFill/>
        </a:ln>
        <a:effectLst/>
      </c:spPr>
    </c:plotArea>
    <c:legend>
      <c:legendPos val="b"/>
      <c:layout>
        <c:manualLayout>
          <c:xMode val="edge"/>
          <c:yMode val="edge"/>
          <c:x val="5.3447485587886506E-2"/>
          <c:y val="0.93572545030078857"/>
          <c:w val="0.92585645748058354"/>
          <c:h val="6.4274549699211425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2015</c:v>
                </c:pt>
              </c:strCache>
            </c:strRef>
          </c:tx>
          <c:spPr>
            <a:solidFill>
              <a:schemeClr val="accent1"/>
            </a:solidFill>
            <a:ln>
              <a:noFill/>
            </a:ln>
            <a:effectLst/>
          </c:spPr>
          <c:invertIfNegative val="0"/>
          <c:cat>
            <c:strRef>
              <c:f>Sheet1!$A$2:$A$3</c:f>
              <c:strCache>
                <c:ptCount val="2"/>
                <c:pt idx="0">
                  <c:v>A</c:v>
                </c:pt>
                <c:pt idx="1">
                  <c:v>B</c:v>
                </c:pt>
              </c:strCache>
            </c:strRef>
          </c:cat>
          <c:val>
            <c:numRef>
              <c:f>Sheet1!$B$2:$B$3</c:f>
              <c:numCache>
                <c:formatCode>General</c:formatCode>
                <c:ptCount val="2"/>
                <c:pt idx="0">
                  <c:v>25</c:v>
                </c:pt>
                <c:pt idx="1">
                  <c:v>15</c:v>
                </c:pt>
              </c:numCache>
            </c:numRef>
          </c:val>
          <c:extLst>
            <c:ext xmlns:c16="http://schemas.microsoft.com/office/drawing/2014/chart" uri="{C3380CC4-5D6E-409C-BE32-E72D297353CC}">
              <c16:uniqueId val="{00000000-B718-E141-BD40-6A489E2C5EB5}"/>
            </c:ext>
          </c:extLst>
        </c:ser>
        <c:ser>
          <c:idx val="1"/>
          <c:order val="1"/>
          <c:tx>
            <c:strRef>
              <c:f>Sheet1!$C$1</c:f>
              <c:strCache>
                <c:ptCount val="1"/>
                <c:pt idx="0">
                  <c:v>2016</c:v>
                </c:pt>
              </c:strCache>
            </c:strRef>
          </c:tx>
          <c:spPr>
            <a:solidFill>
              <a:schemeClr val="accent2"/>
            </a:solidFill>
            <a:ln>
              <a:noFill/>
            </a:ln>
            <a:effectLst/>
          </c:spPr>
          <c:invertIfNegative val="0"/>
          <c:cat>
            <c:strRef>
              <c:f>Sheet1!$A$2:$A$3</c:f>
              <c:strCache>
                <c:ptCount val="2"/>
                <c:pt idx="0">
                  <c:v>A</c:v>
                </c:pt>
                <c:pt idx="1">
                  <c:v>B</c:v>
                </c:pt>
              </c:strCache>
            </c:strRef>
          </c:cat>
          <c:val>
            <c:numRef>
              <c:f>Sheet1!$C$2:$C$3</c:f>
              <c:numCache>
                <c:formatCode>General</c:formatCode>
                <c:ptCount val="2"/>
                <c:pt idx="0">
                  <c:v>35</c:v>
                </c:pt>
                <c:pt idx="1">
                  <c:v>20</c:v>
                </c:pt>
              </c:numCache>
            </c:numRef>
          </c:val>
          <c:extLst>
            <c:ext xmlns:c16="http://schemas.microsoft.com/office/drawing/2014/chart" uri="{C3380CC4-5D6E-409C-BE32-E72D297353CC}">
              <c16:uniqueId val="{00000001-B718-E141-BD40-6A489E2C5EB5}"/>
            </c:ext>
          </c:extLst>
        </c:ser>
        <c:ser>
          <c:idx val="2"/>
          <c:order val="2"/>
          <c:tx>
            <c:strRef>
              <c:f>Sheet1!$D$1</c:f>
              <c:strCache>
                <c:ptCount val="1"/>
                <c:pt idx="0">
                  <c:v>2017</c:v>
                </c:pt>
              </c:strCache>
            </c:strRef>
          </c:tx>
          <c:spPr>
            <a:solidFill>
              <a:schemeClr val="accent3"/>
            </a:solidFill>
            <a:ln>
              <a:noFill/>
            </a:ln>
            <a:effectLst/>
          </c:spPr>
          <c:invertIfNegative val="0"/>
          <c:cat>
            <c:strRef>
              <c:f>Sheet1!$A$2:$A$3</c:f>
              <c:strCache>
                <c:ptCount val="2"/>
                <c:pt idx="0">
                  <c:v>A</c:v>
                </c:pt>
                <c:pt idx="1">
                  <c:v>B</c:v>
                </c:pt>
              </c:strCache>
            </c:strRef>
          </c:cat>
          <c:val>
            <c:numRef>
              <c:f>Sheet1!$D$2:$D$3</c:f>
              <c:numCache>
                <c:formatCode>General</c:formatCode>
                <c:ptCount val="2"/>
                <c:pt idx="0">
                  <c:v>30</c:v>
                </c:pt>
                <c:pt idx="1">
                  <c:v>10</c:v>
                </c:pt>
              </c:numCache>
            </c:numRef>
          </c:val>
          <c:extLst>
            <c:ext xmlns:c16="http://schemas.microsoft.com/office/drawing/2014/chart" uri="{C3380CC4-5D6E-409C-BE32-E72D297353CC}">
              <c16:uniqueId val="{00000002-B718-E141-BD40-6A489E2C5EB5}"/>
            </c:ext>
          </c:extLst>
        </c:ser>
        <c:ser>
          <c:idx val="3"/>
          <c:order val="3"/>
          <c:tx>
            <c:strRef>
              <c:f>Sheet1!$E$1</c:f>
              <c:strCache>
                <c:ptCount val="1"/>
                <c:pt idx="0">
                  <c:v>2018</c:v>
                </c:pt>
              </c:strCache>
            </c:strRef>
          </c:tx>
          <c:spPr>
            <a:solidFill>
              <a:schemeClr val="accent4"/>
            </a:solidFill>
            <a:ln>
              <a:noFill/>
            </a:ln>
            <a:effectLst/>
          </c:spPr>
          <c:invertIfNegative val="0"/>
          <c:cat>
            <c:strRef>
              <c:f>Sheet1!$A$2:$A$3</c:f>
              <c:strCache>
                <c:ptCount val="2"/>
                <c:pt idx="0">
                  <c:v>A</c:v>
                </c:pt>
                <c:pt idx="1">
                  <c:v>B</c:v>
                </c:pt>
              </c:strCache>
            </c:strRef>
          </c:cat>
          <c:val>
            <c:numRef>
              <c:f>Sheet1!$E$2:$E$3</c:f>
              <c:numCache>
                <c:formatCode>General</c:formatCode>
                <c:ptCount val="2"/>
                <c:pt idx="0">
                  <c:v>40</c:v>
                </c:pt>
                <c:pt idx="1">
                  <c:v>25</c:v>
                </c:pt>
              </c:numCache>
            </c:numRef>
          </c:val>
          <c:extLst>
            <c:ext xmlns:c16="http://schemas.microsoft.com/office/drawing/2014/chart" uri="{C3380CC4-5D6E-409C-BE32-E72D297353CC}">
              <c16:uniqueId val="{00000003-B718-E141-BD40-6A489E2C5EB5}"/>
            </c:ext>
          </c:extLst>
        </c:ser>
        <c:ser>
          <c:idx val="4"/>
          <c:order val="4"/>
          <c:tx>
            <c:strRef>
              <c:f>Sheet1!$F$1</c:f>
              <c:strCache>
                <c:ptCount val="1"/>
                <c:pt idx="0">
                  <c:v>2019</c:v>
                </c:pt>
              </c:strCache>
            </c:strRef>
          </c:tx>
          <c:spPr>
            <a:solidFill>
              <a:schemeClr val="accent5"/>
            </a:solidFill>
            <a:ln>
              <a:noFill/>
            </a:ln>
            <a:effectLst/>
          </c:spPr>
          <c:invertIfNegative val="0"/>
          <c:cat>
            <c:strRef>
              <c:f>Sheet1!$A$2:$A$3</c:f>
              <c:strCache>
                <c:ptCount val="2"/>
                <c:pt idx="0">
                  <c:v>A</c:v>
                </c:pt>
                <c:pt idx="1">
                  <c:v>B</c:v>
                </c:pt>
              </c:strCache>
            </c:strRef>
          </c:cat>
          <c:val>
            <c:numRef>
              <c:f>Sheet1!$F$2:$F$3</c:f>
              <c:numCache>
                <c:formatCode>General</c:formatCode>
                <c:ptCount val="2"/>
                <c:pt idx="0">
                  <c:v>35</c:v>
                </c:pt>
                <c:pt idx="1">
                  <c:v>20</c:v>
                </c:pt>
              </c:numCache>
            </c:numRef>
          </c:val>
          <c:extLst>
            <c:ext xmlns:c16="http://schemas.microsoft.com/office/drawing/2014/chart" uri="{C3380CC4-5D6E-409C-BE32-E72D297353CC}">
              <c16:uniqueId val="{00000004-B718-E141-BD40-6A489E2C5EB5}"/>
            </c:ext>
          </c:extLst>
        </c:ser>
        <c:ser>
          <c:idx val="5"/>
          <c:order val="5"/>
          <c:tx>
            <c:strRef>
              <c:f>Sheet1!$G$1</c:f>
              <c:strCache>
                <c:ptCount val="1"/>
                <c:pt idx="0">
                  <c:v>2020</c:v>
                </c:pt>
              </c:strCache>
            </c:strRef>
          </c:tx>
          <c:spPr>
            <a:solidFill>
              <a:schemeClr val="accent6"/>
            </a:solidFill>
            <a:ln>
              <a:noFill/>
            </a:ln>
            <a:effectLst/>
          </c:spPr>
          <c:invertIfNegative val="0"/>
          <c:cat>
            <c:strRef>
              <c:f>Sheet1!$A$2:$A$3</c:f>
              <c:strCache>
                <c:ptCount val="2"/>
                <c:pt idx="0">
                  <c:v>A</c:v>
                </c:pt>
                <c:pt idx="1">
                  <c:v>B</c:v>
                </c:pt>
              </c:strCache>
            </c:strRef>
          </c:cat>
          <c:val>
            <c:numRef>
              <c:f>Sheet1!$G$2:$G$3</c:f>
              <c:numCache>
                <c:formatCode>General</c:formatCode>
                <c:ptCount val="2"/>
                <c:pt idx="0">
                  <c:v>45</c:v>
                </c:pt>
                <c:pt idx="1">
                  <c:v>30</c:v>
                </c:pt>
              </c:numCache>
            </c:numRef>
          </c:val>
          <c:extLst>
            <c:ext xmlns:c16="http://schemas.microsoft.com/office/drawing/2014/chart" uri="{C3380CC4-5D6E-409C-BE32-E72D297353CC}">
              <c16:uniqueId val="{00000005-B718-E141-BD40-6A489E2C5EB5}"/>
            </c:ext>
          </c:extLst>
        </c:ser>
        <c:dLbls>
          <c:showLegendKey val="0"/>
          <c:showVal val="0"/>
          <c:showCatName val="0"/>
          <c:showSerName val="0"/>
          <c:showPercent val="0"/>
          <c:showBubbleSize val="0"/>
        </c:dLbls>
        <c:gapWidth val="100"/>
        <c:overlap val="-10"/>
        <c:axId val="147339136"/>
        <c:axId val="147340672"/>
      </c:barChart>
      <c:catAx>
        <c:axId val="147339136"/>
        <c:scaling>
          <c:orientation val="minMax"/>
        </c:scaling>
        <c:delete val="0"/>
        <c:axPos val="l"/>
        <c:numFmt formatCode="General" sourceLinked="1"/>
        <c:majorTickMark val="none"/>
        <c:minorTickMark val="none"/>
        <c:tickLblPos val="nextTo"/>
        <c:spPr>
          <a:noFill/>
          <a:ln w="19050"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47340672"/>
        <c:crosses val="autoZero"/>
        <c:auto val="1"/>
        <c:lblAlgn val="ctr"/>
        <c:lblOffset val="100"/>
        <c:noMultiLvlLbl val="0"/>
      </c:catAx>
      <c:valAx>
        <c:axId val="14734067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473391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2015</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Sheet1!$B$2</c:f>
              <c:numCache>
                <c:formatCode>General</c:formatCode>
                <c:ptCount val="1"/>
                <c:pt idx="0">
                  <c:v>25</c:v>
                </c:pt>
              </c:numCache>
            </c:numRef>
          </c:val>
          <c:extLst>
            <c:ext xmlns:c16="http://schemas.microsoft.com/office/drawing/2014/chart" uri="{C3380CC4-5D6E-409C-BE32-E72D297353CC}">
              <c16:uniqueId val="{00000000-8897-A144-A883-2DD80192A791}"/>
            </c:ext>
          </c:extLst>
        </c:ser>
        <c:ser>
          <c:idx val="1"/>
          <c:order val="1"/>
          <c:tx>
            <c:strRef>
              <c:f>Sheet1!$C$1</c:f>
              <c:strCache>
                <c:ptCount val="1"/>
                <c:pt idx="0">
                  <c:v>2016</c:v>
                </c:pt>
              </c:strCache>
            </c:strRef>
          </c:tx>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35</c:v>
                </c:pt>
              </c:numCache>
            </c:numRef>
          </c:val>
          <c:extLst>
            <c:ext xmlns:c16="http://schemas.microsoft.com/office/drawing/2014/chart" uri="{C3380CC4-5D6E-409C-BE32-E72D297353CC}">
              <c16:uniqueId val="{00000001-8897-A144-A883-2DD80192A791}"/>
            </c:ext>
          </c:extLst>
        </c:ser>
        <c:ser>
          <c:idx val="2"/>
          <c:order val="2"/>
          <c:tx>
            <c:strRef>
              <c:f>Sheet1!$D$1</c:f>
              <c:strCache>
                <c:ptCount val="1"/>
                <c:pt idx="0">
                  <c:v>2017</c:v>
                </c:pt>
              </c:strCache>
            </c:strRef>
          </c:tx>
          <c:spPr>
            <a:solidFill>
              <a:schemeClr val="accent3"/>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Sheet1!$D$2</c:f>
              <c:numCache>
                <c:formatCode>General</c:formatCode>
                <c:ptCount val="1"/>
                <c:pt idx="0">
                  <c:v>30</c:v>
                </c:pt>
              </c:numCache>
            </c:numRef>
          </c:val>
          <c:extLst>
            <c:ext xmlns:c16="http://schemas.microsoft.com/office/drawing/2014/chart" uri="{C3380CC4-5D6E-409C-BE32-E72D297353CC}">
              <c16:uniqueId val="{00000002-8897-A144-A883-2DD80192A791}"/>
            </c:ext>
          </c:extLst>
        </c:ser>
        <c:ser>
          <c:idx val="3"/>
          <c:order val="3"/>
          <c:tx>
            <c:strRef>
              <c:f>Sheet1!$E$1</c:f>
              <c:strCache>
                <c:ptCount val="1"/>
                <c:pt idx="0">
                  <c:v>2018</c:v>
                </c:pt>
              </c:strCache>
            </c:strRef>
          </c:tx>
          <c:spPr>
            <a:solidFill>
              <a:schemeClr val="accent4"/>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Sheet1!$E$2</c:f>
              <c:numCache>
                <c:formatCode>General</c:formatCode>
                <c:ptCount val="1"/>
                <c:pt idx="0">
                  <c:v>40</c:v>
                </c:pt>
              </c:numCache>
            </c:numRef>
          </c:val>
          <c:extLst>
            <c:ext xmlns:c16="http://schemas.microsoft.com/office/drawing/2014/chart" uri="{C3380CC4-5D6E-409C-BE32-E72D297353CC}">
              <c16:uniqueId val="{00000003-8897-A144-A883-2DD80192A791}"/>
            </c:ext>
          </c:extLst>
        </c:ser>
        <c:ser>
          <c:idx val="4"/>
          <c:order val="4"/>
          <c:tx>
            <c:strRef>
              <c:f>Sheet1!$F$1</c:f>
              <c:strCache>
                <c:ptCount val="1"/>
                <c:pt idx="0">
                  <c:v>2019</c:v>
                </c:pt>
              </c:strCache>
            </c:strRef>
          </c:tx>
          <c:spPr>
            <a:solidFill>
              <a:schemeClr val="accent5"/>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Sheet1!$F$2</c:f>
              <c:numCache>
                <c:formatCode>General</c:formatCode>
                <c:ptCount val="1"/>
                <c:pt idx="0">
                  <c:v>35</c:v>
                </c:pt>
              </c:numCache>
            </c:numRef>
          </c:val>
          <c:extLst>
            <c:ext xmlns:c16="http://schemas.microsoft.com/office/drawing/2014/chart" uri="{C3380CC4-5D6E-409C-BE32-E72D297353CC}">
              <c16:uniqueId val="{00000004-8897-A144-A883-2DD80192A791}"/>
            </c:ext>
          </c:extLst>
        </c:ser>
        <c:ser>
          <c:idx val="5"/>
          <c:order val="5"/>
          <c:tx>
            <c:strRef>
              <c:f>Sheet1!$G$1</c:f>
              <c:strCache>
                <c:ptCount val="1"/>
                <c:pt idx="0">
                  <c:v>2020</c:v>
                </c:pt>
              </c:strCache>
            </c:strRef>
          </c:tx>
          <c:spPr>
            <a:solidFill>
              <a:schemeClr val="accent6"/>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Sheet1!$G$2</c:f>
              <c:numCache>
                <c:formatCode>General</c:formatCode>
                <c:ptCount val="1"/>
                <c:pt idx="0">
                  <c:v>45</c:v>
                </c:pt>
              </c:numCache>
            </c:numRef>
          </c:val>
          <c:extLst>
            <c:ext xmlns:c16="http://schemas.microsoft.com/office/drawing/2014/chart" uri="{C3380CC4-5D6E-409C-BE32-E72D297353CC}">
              <c16:uniqueId val="{00000005-8897-A144-A883-2DD80192A791}"/>
            </c:ext>
          </c:extLst>
        </c:ser>
        <c:dLbls>
          <c:dLblPos val="outEnd"/>
          <c:showLegendKey val="0"/>
          <c:showVal val="1"/>
          <c:showCatName val="0"/>
          <c:showSerName val="0"/>
          <c:showPercent val="0"/>
          <c:showBubbleSize val="0"/>
        </c:dLbls>
        <c:gapWidth val="100"/>
        <c:overlap val="-10"/>
        <c:axId val="147339136"/>
        <c:axId val="147340672"/>
      </c:barChart>
      <c:catAx>
        <c:axId val="147339136"/>
        <c:scaling>
          <c:orientation val="minMax"/>
        </c:scaling>
        <c:delete val="0"/>
        <c:axPos val="b"/>
        <c:numFmt formatCode="General" sourceLinked="1"/>
        <c:majorTickMark val="none"/>
        <c:minorTickMark val="none"/>
        <c:tickLblPos val="nextTo"/>
        <c:spPr>
          <a:noFill/>
          <a:ln w="19050"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47340672"/>
        <c:crosses val="autoZero"/>
        <c:auto val="1"/>
        <c:lblAlgn val="ctr"/>
        <c:lblOffset val="100"/>
        <c:noMultiLvlLbl val="0"/>
      </c:catAx>
      <c:valAx>
        <c:axId val="147340672"/>
        <c:scaling>
          <c:orientation val="minMax"/>
        </c:scaling>
        <c:delete val="1"/>
        <c:axPos val="l"/>
        <c:numFmt formatCode="General" sourceLinked="1"/>
        <c:majorTickMark val="out"/>
        <c:minorTickMark val="none"/>
        <c:tickLblPos val="nextTo"/>
        <c:crossAx val="147339136"/>
        <c:crosses val="autoZero"/>
        <c:crossBetween val="between"/>
      </c:valAx>
      <c:spPr>
        <a:noFill/>
        <a:ln>
          <a:noFill/>
        </a:ln>
        <a:effectLst/>
      </c:spPr>
    </c:plotArea>
    <c:legend>
      <c:legendPos val="b"/>
      <c:layout>
        <c:manualLayout>
          <c:xMode val="edge"/>
          <c:yMode val="edge"/>
          <c:x val="0"/>
          <c:y val="0.92196221423391755"/>
          <c:w val="1"/>
          <c:h val="7.8037785766082626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doughnutChart>
        <c:varyColors val="1"/>
        <c:ser>
          <c:idx val="0"/>
          <c:order val="0"/>
          <c:tx>
            <c:strRef>
              <c:f>Sheet1!$B$1</c:f>
              <c:strCache>
                <c:ptCount val="1"/>
                <c:pt idx="0">
                  <c:v>Value</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C209-2A49-9392-F18B72C0A5FE}"/>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C209-2A49-9392-F18B72C0A5F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C209-2A49-9392-F18B72C0A5F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C209-2A49-9392-F18B72C0A5FE}"/>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C209-2A49-9392-F18B72C0A5FE}"/>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C209-2A49-9392-F18B72C0A5FE}"/>
              </c:ext>
            </c:extLst>
          </c:dPt>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numRef>
              <c:f>Sheet1!$A$2:$A$7</c:f>
              <c:numCache>
                <c:formatCode>General</c:formatCode>
                <c:ptCount val="6"/>
                <c:pt idx="0">
                  <c:v>2015</c:v>
                </c:pt>
                <c:pt idx="1">
                  <c:v>2016</c:v>
                </c:pt>
                <c:pt idx="2">
                  <c:v>2017</c:v>
                </c:pt>
                <c:pt idx="3">
                  <c:v>2018</c:v>
                </c:pt>
                <c:pt idx="4">
                  <c:v>2019</c:v>
                </c:pt>
                <c:pt idx="5">
                  <c:v>2020</c:v>
                </c:pt>
              </c:numCache>
            </c:numRef>
          </c:cat>
          <c:val>
            <c:numRef>
              <c:f>Sheet1!$B$2:$B$7</c:f>
              <c:numCache>
                <c:formatCode>0%</c:formatCode>
                <c:ptCount val="6"/>
                <c:pt idx="0">
                  <c:v>0.5</c:v>
                </c:pt>
                <c:pt idx="1">
                  <c:v>0.1</c:v>
                </c:pt>
                <c:pt idx="2">
                  <c:v>0.1</c:v>
                </c:pt>
                <c:pt idx="3">
                  <c:v>0.1</c:v>
                </c:pt>
                <c:pt idx="4">
                  <c:v>0.1</c:v>
                </c:pt>
                <c:pt idx="5">
                  <c:v>0.1</c:v>
                </c:pt>
              </c:numCache>
            </c:numRef>
          </c:val>
          <c:extLst>
            <c:ext xmlns:c16="http://schemas.microsoft.com/office/drawing/2014/chart" uri="{C3380CC4-5D6E-409C-BE32-E72D297353CC}">
              <c16:uniqueId val="{0000000C-C209-2A49-9392-F18B72C0A5FE}"/>
            </c:ext>
          </c:extLst>
        </c:ser>
        <c:dLbls>
          <c:showLegendKey val="0"/>
          <c:showVal val="0"/>
          <c:showCatName val="0"/>
          <c:showSerName val="0"/>
          <c:showPercent val="0"/>
          <c:showBubbleSize val="0"/>
          <c:showLeaderLines val="1"/>
        </c:dLbls>
        <c:firstSliceAng val="0"/>
        <c:holeSize val="50"/>
      </c:doughnutChart>
      <c:spPr>
        <a:noFill/>
        <a:ln>
          <a:noFill/>
        </a:ln>
        <a:effectLst/>
      </c:spPr>
    </c:plotArea>
    <c:legend>
      <c:legendPos val="b"/>
      <c:layout>
        <c:manualLayout>
          <c:xMode val="edge"/>
          <c:yMode val="edge"/>
          <c:x val="0"/>
          <c:y val="0.92456293102946452"/>
          <c:w val="1"/>
          <c:h val="7.5437068970535523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A</c:v>
                </c:pt>
              </c:strCache>
            </c:strRef>
          </c:tx>
          <c:spPr>
            <a:ln w="28575" cap="rnd">
              <a:solidFill>
                <a:schemeClr val="accent1"/>
              </a:solidFill>
              <a:round/>
            </a:ln>
            <a:effectLst/>
          </c:spPr>
          <c:marker>
            <c:symbol val="none"/>
          </c:marke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Sheet1!$B$2:$B$11</c:f>
              <c:numCache>
                <c:formatCode>General</c:formatCode>
                <c:ptCount val="10"/>
                <c:pt idx="0">
                  <c:v>10</c:v>
                </c:pt>
                <c:pt idx="1">
                  <c:v>20</c:v>
                </c:pt>
                <c:pt idx="2">
                  <c:v>30</c:v>
                </c:pt>
                <c:pt idx="3">
                  <c:v>20</c:v>
                </c:pt>
                <c:pt idx="4">
                  <c:v>50</c:v>
                </c:pt>
                <c:pt idx="5">
                  <c:v>60</c:v>
                </c:pt>
                <c:pt idx="6">
                  <c:v>50</c:v>
                </c:pt>
                <c:pt idx="7">
                  <c:v>70</c:v>
                </c:pt>
                <c:pt idx="8">
                  <c:v>80</c:v>
                </c:pt>
                <c:pt idx="9">
                  <c:v>90</c:v>
                </c:pt>
              </c:numCache>
            </c:numRef>
          </c:val>
          <c:smooth val="0"/>
          <c:extLst>
            <c:ext xmlns:c16="http://schemas.microsoft.com/office/drawing/2014/chart" uri="{C3380CC4-5D6E-409C-BE32-E72D297353CC}">
              <c16:uniqueId val="{00000000-4C62-8046-9F58-C69CD144F0BE}"/>
            </c:ext>
          </c:extLst>
        </c:ser>
        <c:ser>
          <c:idx val="1"/>
          <c:order val="1"/>
          <c:tx>
            <c:strRef>
              <c:f>Sheet1!$C$1</c:f>
              <c:strCache>
                <c:ptCount val="1"/>
                <c:pt idx="0">
                  <c:v>B</c:v>
                </c:pt>
              </c:strCache>
            </c:strRef>
          </c:tx>
          <c:spPr>
            <a:ln w="28575" cap="rnd">
              <a:solidFill>
                <a:schemeClr val="accent2"/>
              </a:solidFill>
              <a:round/>
            </a:ln>
            <a:effectLst/>
          </c:spPr>
          <c:marker>
            <c:symbol val="none"/>
          </c:marke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Sheet1!$C$2:$C$11</c:f>
              <c:numCache>
                <c:formatCode>General</c:formatCode>
                <c:ptCount val="10"/>
                <c:pt idx="0">
                  <c:v>20</c:v>
                </c:pt>
                <c:pt idx="1">
                  <c:v>35</c:v>
                </c:pt>
                <c:pt idx="2">
                  <c:v>20</c:v>
                </c:pt>
                <c:pt idx="3">
                  <c:v>35</c:v>
                </c:pt>
                <c:pt idx="4">
                  <c:v>40</c:v>
                </c:pt>
                <c:pt idx="5">
                  <c:v>45</c:v>
                </c:pt>
                <c:pt idx="6">
                  <c:v>55</c:v>
                </c:pt>
                <c:pt idx="7">
                  <c:v>65</c:v>
                </c:pt>
                <c:pt idx="8">
                  <c:v>70</c:v>
                </c:pt>
                <c:pt idx="9">
                  <c:v>80</c:v>
                </c:pt>
              </c:numCache>
            </c:numRef>
          </c:val>
          <c:smooth val="0"/>
          <c:extLst>
            <c:ext xmlns:c16="http://schemas.microsoft.com/office/drawing/2014/chart" uri="{C3380CC4-5D6E-409C-BE32-E72D297353CC}">
              <c16:uniqueId val="{00000001-4C62-8046-9F58-C69CD144F0BE}"/>
            </c:ext>
          </c:extLst>
        </c:ser>
        <c:ser>
          <c:idx val="2"/>
          <c:order val="2"/>
          <c:tx>
            <c:strRef>
              <c:f>Sheet1!$D$1</c:f>
              <c:strCache>
                <c:ptCount val="1"/>
                <c:pt idx="0">
                  <c:v>C</c:v>
                </c:pt>
              </c:strCache>
            </c:strRef>
          </c:tx>
          <c:spPr>
            <a:ln w="28575" cap="rnd">
              <a:solidFill>
                <a:schemeClr val="accent3"/>
              </a:solidFill>
              <a:round/>
            </a:ln>
            <a:effectLst/>
          </c:spPr>
          <c:marker>
            <c:symbol val="none"/>
          </c:marke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Sheet1!$D$2:$D$11</c:f>
              <c:numCache>
                <c:formatCode>General</c:formatCode>
                <c:ptCount val="10"/>
                <c:pt idx="0">
                  <c:v>50</c:v>
                </c:pt>
                <c:pt idx="1">
                  <c:v>40</c:v>
                </c:pt>
                <c:pt idx="2">
                  <c:v>45</c:v>
                </c:pt>
                <c:pt idx="3">
                  <c:v>55</c:v>
                </c:pt>
                <c:pt idx="4">
                  <c:v>45</c:v>
                </c:pt>
                <c:pt idx="5">
                  <c:v>40</c:v>
                </c:pt>
                <c:pt idx="6">
                  <c:v>30</c:v>
                </c:pt>
                <c:pt idx="7">
                  <c:v>35</c:v>
                </c:pt>
                <c:pt idx="8">
                  <c:v>30</c:v>
                </c:pt>
                <c:pt idx="9">
                  <c:v>25</c:v>
                </c:pt>
              </c:numCache>
            </c:numRef>
          </c:val>
          <c:smooth val="0"/>
          <c:extLst>
            <c:ext xmlns:c16="http://schemas.microsoft.com/office/drawing/2014/chart" uri="{C3380CC4-5D6E-409C-BE32-E72D297353CC}">
              <c16:uniqueId val="{00000002-4C62-8046-9F58-C69CD144F0BE}"/>
            </c:ext>
          </c:extLst>
        </c:ser>
        <c:ser>
          <c:idx val="3"/>
          <c:order val="3"/>
          <c:tx>
            <c:strRef>
              <c:f>Sheet1!$E$1</c:f>
              <c:strCache>
                <c:ptCount val="1"/>
                <c:pt idx="0">
                  <c:v>D</c:v>
                </c:pt>
              </c:strCache>
            </c:strRef>
          </c:tx>
          <c:spPr>
            <a:ln w="28575" cap="rnd">
              <a:solidFill>
                <a:schemeClr val="accent4"/>
              </a:solidFill>
              <a:round/>
            </a:ln>
            <a:effectLst/>
          </c:spPr>
          <c:marker>
            <c:symbol val="none"/>
          </c:marke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Sheet1!$E$2:$E$11</c:f>
              <c:numCache>
                <c:formatCode>General</c:formatCode>
                <c:ptCount val="10"/>
                <c:pt idx="0">
                  <c:v>5</c:v>
                </c:pt>
                <c:pt idx="1">
                  <c:v>10</c:v>
                </c:pt>
                <c:pt idx="2">
                  <c:v>5</c:v>
                </c:pt>
                <c:pt idx="3">
                  <c:v>15</c:v>
                </c:pt>
                <c:pt idx="4">
                  <c:v>20</c:v>
                </c:pt>
                <c:pt idx="5">
                  <c:v>15</c:v>
                </c:pt>
                <c:pt idx="6">
                  <c:v>25</c:v>
                </c:pt>
                <c:pt idx="7">
                  <c:v>30</c:v>
                </c:pt>
                <c:pt idx="8">
                  <c:v>25</c:v>
                </c:pt>
                <c:pt idx="9">
                  <c:v>40</c:v>
                </c:pt>
              </c:numCache>
            </c:numRef>
          </c:val>
          <c:smooth val="0"/>
          <c:extLst>
            <c:ext xmlns:c16="http://schemas.microsoft.com/office/drawing/2014/chart" uri="{C3380CC4-5D6E-409C-BE32-E72D297353CC}">
              <c16:uniqueId val="{00000003-4C62-8046-9F58-C69CD144F0BE}"/>
            </c:ext>
          </c:extLst>
        </c:ser>
        <c:ser>
          <c:idx val="4"/>
          <c:order val="4"/>
          <c:tx>
            <c:strRef>
              <c:f>Sheet1!$F$1</c:f>
              <c:strCache>
                <c:ptCount val="1"/>
                <c:pt idx="0">
                  <c:v>E</c:v>
                </c:pt>
              </c:strCache>
            </c:strRef>
          </c:tx>
          <c:spPr>
            <a:ln w="28575" cap="rnd">
              <a:solidFill>
                <a:schemeClr val="accent5"/>
              </a:solidFill>
              <a:round/>
            </a:ln>
            <a:effectLst/>
          </c:spPr>
          <c:marker>
            <c:symbol val="none"/>
          </c:marke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Sheet1!$F$2:$F$11</c:f>
              <c:numCache>
                <c:formatCode>General</c:formatCode>
                <c:ptCount val="10"/>
                <c:pt idx="0">
                  <c:v>65</c:v>
                </c:pt>
                <c:pt idx="1">
                  <c:v>70</c:v>
                </c:pt>
                <c:pt idx="2">
                  <c:v>65</c:v>
                </c:pt>
                <c:pt idx="3">
                  <c:v>75</c:v>
                </c:pt>
                <c:pt idx="4">
                  <c:v>70</c:v>
                </c:pt>
                <c:pt idx="5">
                  <c:v>65</c:v>
                </c:pt>
                <c:pt idx="6">
                  <c:v>70</c:v>
                </c:pt>
                <c:pt idx="7">
                  <c:v>70</c:v>
                </c:pt>
                <c:pt idx="8">
                  <c:v>75</c:v>
                </c:pt>
                <c:pt idx="9">
                  <c:v>70</c:v>
                </c:pt>
              </c:numCache>
            </c:numRef>
          </c:val>
          <c:smooth val="0"/>
          <c:extLst>
            <c:ext xmlns:c16="http://schemas.microsoft.com/office/drawing/2014/chart" uri="{C3380CC4-5D6E-409C-BE32-E72D297353CC}">
              <c16:uniqueId val="{00000004-4C62-8046-9F58-C69CD144F0BE}"/>
            </c:ext>
          </c:extLst>
        </c:ser>
        <c:ser>
          <c:idx val="5"/>
          <c:order val="5"/>
          <c:tx>
            <c:strRef>
              <c:f>Sheet1!$G$1</c:f>
              <c:strCache>
                <c:ptCount val="1"/>
                <c:pt idx="0">
                  <c:v>F</c:v>
                </c:pt>
              </c:strCache>
            </c:strRef>
          </c:tx>
          <c:spPr>
            <a:ln w="28575" cap="rnd">
              <a:solidFill>
                <a:schemeClr val="accent6"/>
              </a:solidFill>
              <a:round/>
            </a:ln>
            <a:effectLst/>
          </c:spPr>
          <c:marker>
            <c:symbol val="none"/>
          </c:marke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Sheet1!$G$2:$G$11</c:f>
              <c:numCache>
                <c:formatCode>General</c:formatCode>
                <c:ptCount val="10"/>
                <c:pt idx="0">
                  <c:v>30</c:v>
                </c:pt>
                <c:pt idx="1">
                  <c:v>25</c:v>
                </c:pt>
                <c:pt idx="2">
                  <c:v>35</c:v>
                </c:pt>
                <c:pt idx="3">
                  <c:v>40</c:v>
                </c:pt>
                <c:pt idx="4">
                  <c:v>30</c:v>
                </c:pt>
                <c:pt idx="5">
                  <c:v>35</c:v>
                </c:pt>
                <c:pt idx="6">
                  <c:v>45</c:v>
                </c:pt>
                <c:pt idx="7">
                  <c:v>50</c:v>
                </c:pt>
                <c:pt idx="8">
                  <c:v>55</c:v>
                </c:pt>
                <c:pt idx="9">
                  <c:v>50</c:v>
                </c:pt>
              </c:numCache>
            </c:numRef>
          </c:val>
          <c:smooth val="0"/>
          <c:extLst>
            <c:ext xmlns:c16="http://schemas.microsoft.com/office/drawing/2014/chart" uri="{C3380CC4-5D6E-409C-BE32-E72D297353CC}">
              <c16:uniqueId val="{00000005-4C62-8046-9F58-C69CD144F0BE}"/>
            </c:ext>
          </c:extLst>
        </c:ser>
        <c:dLbls>
          <c:showLegendKey val="0"/>
          <c:showVal val="0"/>
          <c:showCatName val="0"/>
          <c:showSerName val="0"/>
          <c:showPercent val="0"/>
          <c:showBubbleSize val="0"/>
        </c:dLbls>
        <c:smooth val="0"/>
        <c:axId val="157281664"/>
        <c:axId val="157283456"/>
      </c:lineChart>
      <c:catAx>
        <c:axId val="157281664"/>
        <c:scaling>
          <c:orientation val="minMax"/>
        </c:scaling>
        <c:delete val="0"/>
        <c:axPos val="b"/>
        <c:numFmt formatCode="General" sourceLinked="1"/>
        <c:majorTickMark val="none"/>
        <c:minorTickMark val="none"/>
        <c:tickLblPos val="nextTo"/>
        <c:spPr>
          <a:noFill/>
          <a:ln w="19050"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57283456"/>
        <c:crosses val="autoZero"/>
        <c:auto val="1"/>
        <c:lblAlgn val="ctr"/>
        <c:lblOffset val="100"/>
        <c:noMultiLvlLbl val="0"/>
      </c:catAx>
      <c:valAx>
        <c:axId val="1572834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57281664"/>
        <c:crosses val="autoZero"/>
        <c:crossBetween val="between"/>
      </c:valAx>
      <c:spPr>
        <a:noFill/>
        <a:ln>
          <a:noFill/>
        </a:ln>
        <a:effectLst/>
      </c:spPr>
    </c:plotArea>
    <c:legend>
      <c:legendPos val="b"/>
      <c:layout>
        <c:manualLayout>
          <c:xMode val="edge"/>
          <c:yMode val="edge"/>
          <c:x val="0"/>
          <c:y val="0.92239633186112147"/>
          <c:w val="1"/>
          <c:h val="7.7603668138878562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r>
              <a:rPr lang="en-US" b="1"/>
              <a:t>Chart title is Arial Bold</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solidFill>
              <a:latin typeface="+mn-lt"/>
              <a:ea typeface="+mn-ea"/>
              <a:cs typeface="+mn-cs"/>
            </a:defRPr>
          </a:pPr>
          <a:endParaRPr lang="en-US"/>
        </a:p>
      </c:txPr>
    </c:title>
    <c:autoTitleDeleted val="0"/>
    <c:plotArea>
      <c:layout/>
      <c:areaChart>
        <c:grouping val="stacked"/>
        <c:varyColors val="0"/>
        <c:ser>
          <c:idx val="0"/>
          <c:order val="0"/>
          <c:tx>
            <c:strRef>
              <c:f>Sheet1!$B$1</c:f>
              <c:strCache>
                <c:ptCount val="1"/>
                <c:pt idx="0">
                  <c:v>A</c:v>
                </c:pt>
              </c:strCache>
            </c:strRef>
          </c:tx>
          <c:spPr>
            <a:solidFill>
              <a:schemeClr val="accent1"/>
            </a:solidFill>
            <a:ln>
              <a:noFill/>
            </a:ln>
            <a:effectLst/>
          </c:spP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Sheet1!$B$2:$B$11</c:f>
              <c:numCache>
                <c:formatCode>General</c:formatCode>
                <c:ptCount val="10"/>
                <c:pt idx="0">
                  <c:v>30</c:v>
                </c:pt>
                <c:pt idx="1">
                  <c:v>35</c:v>
                </c:pt>
                <c:pt idx="2">
                  <c:v>25</c:v>
                </c:pt>
                <c:pt idx="3">
                  <c:v>35</c:v>
                </c:pt>
                <c:pt idx="4">
                  <c:v>40</c:v>
                </c:pt>
                <c:pt idx="5">
                  <c:v>30</c:v>
                </c:pt>
                <c:pt idx="6">
                  <c:v>30</c:v>
                </c:pt>
                <c:pt idx="7">
                  <c:v>35</c:v>
                </c:pt>
                <c:pt idx="8">
                  <c:v>30</c:v>
                </c:pt>
                <c:pt idx="9">
                  <c:v>35</c:v>
                </c:pt>
              </c:numCache>
            </c:numRef>
          </c:val>
          <c:extLst>
            <c:ext xmlns:c16="http://schemas.microsoft.com/office/drawing/2014/chart" uri="{C3380CC4-5D6E-409C-BE32-E72D297353CC}">
              <c16:uniqueId val="{00000000-DF6E-FA41-A72D-8260A1556A89}"/>
            </c:ext>
          </c:extLst>
        </c:ser>
        <c:ser>
          <c:idx val="1"/>
          <c:order val="1"/>
          <c:tx>
            <c:strRef>
              <c:f>Sheet1!$C$1</c:f>
              <c:strCache>
                <c:ptCount val="1"/>
                <c:pt idx="0">
                  <c:v>B</c:v>
                </c:pt>
              </c:strCache>
            </c:strRef>
          </c:tx>
          <c:spPr>
            <a:solidFill>
              <a:schemeClr val="accent2"/>
            </a:solidFill>
            <a:ln>
              <a:noFill/>
            </a:ln>
            <a:effectLst/>
          </c:spP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Sheet1!$C$2:$C$11</c:f>
              <c:numCache>
                <c:formatCode>General</c:formatCode>
                <c:ptCount val="10"/>
                <c:pt idx="0">
                  <c:v>5</c:v>
                </c:pt>
                <c:pt idx="1">
                  <c:v>10</c:v>
                </c:pt>
                <c:pt idx="2">
                  <c:v>15</c:v>
                </c:pt>
                <c:pt idx="3">
                  <c:v>10</c:v>
                </c:pt>
                <c:pt idx="4">
                  <c:v>5</c:v>
                </c:pt>
                <c:pt idx="5">
                  <c:v>10</c:v>
                </c:pt>
                <c:pt idx="6">
                  <c:v>15</c:v>
                </c:pt>
                <c:pt idx="7">
                  <c:v>10</c:v>
                </c:pt>
                <c:pt idx="8">
                  <c:v>5</c:v>
                </c:pt>
                <c:pt idx="9">
                  <c:v>10</c:v>
                </c:pt>
              </c:numCache>
            </c:numRef>
          </c:val>
          <c:extLst>
            <c:ext xmlns:c16="http://schemas.microsoft.com/office/drawing/2014/chart" uri="{C3380CC4-5D6E-409C-BE32-E72D297353CC}">
              <c16:uniqueId val="{00000001-DF6E-FA41-A72D-8260A1556A89}"/>
            </c:ext>
          </c:extLst>
        </c:ser>
        <c:ser>
          <c:idx val="2"/>
          <c:order val="2"/>
          <c:tx>
            <c:strRef>
              <c:f>Sheet1!$D$1</c:f>
              <c:strCache>
                <c:ptCount val="1"/>
                <c:pt idx="0">
                  <c:v>C</c:v>
                </c:pt>
              </c:strCache>
            </c:strRef>
          </c:tx>
          <c:spPr>
            <a:solidFill>
              <a:schemeClr val="accent3"/>
            </a:solidFill>
            <a:ln>
              <a:noFill/>
            </a:ln>
            <a:effectLst/>
          </c:spP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Sheet1!$D$2:$D$11</c:f>
              <c:numCache>
                <c:formatCode>General</c:formatCode>
                <c:ptCount val="10"/>
                <c:pt idx="0">
                  <c:v>10</c:v>
                </c:pt>
                <c:pt idx="1">
                  <c:v>5</c:v>
                </c:pt>
                <c:pt idx="2">
                  <c:v>10</c:v>
                </c:pt>
                <c:pt idx="3">
                  <c:v>10</c:v>
                </c:pt>
                <c:pt idx="4">
                  <c:v>10</c:v>
                </c:pt>
                <c:pt idx="5">
                  <c:v>10</c:v>
                </c:pt>
                <c:pt idx="6">
                  <c:v>15</c:v>
                </c:pt>
                <c:pt idx="7">
                  <c:v>10</c:v>
                </c:pt>
                <c:pt idx="8">
                  <c:v>15</c:v>
                </c:pt>
                <c:pt idx="9">
                  <c:v>10</c:v>
                </c:pt>
              </c:numCache>
            </c:numRef>
          </c:val>
          <c:extLst>
            <c:ext xmlns:c16="http://schemas.microsoft.com/office/drawing/2014/chart" uri="{C3380CC4-5D6E-409C-BE32-E72D297353CC}">
              <c16:uniqueId val="{00000002-DF6E-FA41-A72D-8260A1556A89}"/>
            </c:ext>
          </c:extLst>
        </c:ser>
        <c:ser>
          <c:idx val="3"/>
          <c:order val="3"/>
          <c:tx>
            <c:strRef>
              <c:f>Sheet1!$E$1</c:f>
              <c:strCache>
                <c:ptCount val="1"/>
                <c:pt idx="0">
                  <c:v>D</c:v>
                </c:pt>
              </c:strCache>
            </c:strRef>
          </c:tx>
          <c:spPr>
            <a:solidFill>
              <a:schemeClr val="accent4"/>
            </a:solidFill>
            <a:ln>
              <a:noFill/>
            </a:ln>
            <a:effectLst/>
          </c:spP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Sheet1!$E$2:$E$11</c:f>
              <c:numCache>
                <c:formatCode>General</c:formatCode>
                <c:ptCount val="10"/>
                <c:pt idx="0">
                  <c:v>10</c:v>
                </c:pt>
                <c:pt idx="1">
                  <c:v>15</c:v>
                </c:pt>
                <c:pt idx="2">
                  <c:v>10</c:v>
                </c:pt>
                <c:pt idx="3">
                  <c:v>15</c:v>
                </c:pt>
                <c:pt idx="4">
                  <c:v>10</c:v>
                </c:pt>
                <c:pt idx="5">
                  <c:v>15</c:v>
                </c:pt>
                <c:pt idx="6">
                  <c:v>10</c:v>
                </c:pt>
                <c:pt idx="7">
                  <c:v>15</c:v>
                </c:pt>
                <c:pt idx="8">
                  <c:v>10</c:v>
                </c:pt>
                <c:pt idx="9">
                  <c:v>15</c:v>
                </c:pt>
              </c:numCache>
            </c:numRef>
          </c:val>
          <c:extLst>
            <c:ext xmlns:c16="http://schemas.microsoft.com/office/drawing/2014/chart" uri="{C3380CC4-5D6E-409C-BE32-E72D297353CC}">
              <c16:uniqueId val="{00000003-DF6E-FA41-A72D-8260A1556A89}"/>
            </c:ext>
          </c:extLst>
        </c:ser>
        <c:ser>
          <c:idx val="4"/>
          <c:order val="4"/>
          <c:tx>
            <c:strRef>
              <c:f>Sheet1!$F$1</c:f>
              <c:strCache>
                <c:ptCount val="1"/>
                <c:pt idx="0">
                  <c:v>E</c:v>
                </c:pt>
              </c:strCache>
            </c:strRef>
          </c:tx>
          <c:spPr>
            <a:solidFill>
              <a:schemeClr val="accent5"/>
            </a:solidFill>
            <a:ln>
              <a:noFill/>
            </a:ln>
            <a:effectLst/>
          </c:spP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Sheet1!$F$2:$F$11</c:f>
              <c:numCache>
                <c:formatCode>General</c:formatCode>
                <c:ptCount val="10"/>
                <c:pt idx="0">
                  <c:v>10</c:v>
                </c:pt>
                <c:pt idx="1">
                  <c:v>10</c:v>
                </c:pt>
                <c:pt idx="2">
                  <c:v>10</c:v>
                </c:pt>
                <c:pt idx="3">
                  <c:v>10</c:v>
                </c:pt>
                <c:pt idx="4">
                  <c:v>10</c:v>
                </c:pt>
                <c:pt idx="5">
                  <c:v>10</c:v>
                </c:pt>
                <c:pt idx="6">
                  <c:v>10</c:v>
                </c:pt>
                <c:pt idx="7">
                  <c:v>10</c:v>
                </c:pt>
                <c:pt idx="8">
                  <c:v>10</c:v>
                </c:pt>
                <c:pt idx="9">
                  <c:v>10</c:v>
                </c:pt>
              </c:numCache>
            </c:numRef>
          </c:val>
          <c:extLst>
            <c:ext xmlns:c16="http://schemas.microsoft.com/office/drawing/2014/chart" uri="{C3380CC4-5D6E-409C-BE32-E72D297353CC}">
              <c16:uniqueId val="{00000004-DF6E-FA41-A72D-8260A1556A89}"/>
            </c:ext>
          </c:extLst>
        </c:ser>
        <c:ser>
          <c:idx val="5"/>
          <c:order val="5"/>
          <c:tx>
            <c:strRef>
              <c:f>Sheet1!$G$1</c:f>
              <c:strCache>
                <c:ptCount val="1"/>
                <c:pt idx="0">
                  <c:v>F</c:v>
                </c:pt>
              </c:strCache>
            </c:strRef>
          </c:tx>
          <c:spPr>
            <a:solidFill>
              <a:schemeClr val="accent6"/>
            </a:solidFill>
            <a:ln>
              <a:noFill/>
            </a:ln>
            <a:effectLst/>
          </c:spPr>
          <c:cat>
            <c:strRef>
              <c:f>Sheet1!$A$2:$A$11</c:f>
              <c:strCache>
                <c:ptCount val="10"/>
                <c:pt idx="0">
                  <c:v>’11</c:v>
                </c:pt>
                <c:pt idx="1">
                  <c:v>’12</c:v>
                </c:pt>
                <c:pt idx="2">
                  <c:v>’13</c:v>
                </c:pt>
                <c:pt idx="3">
                  <c:v>’14</c:v>
                </c:pt>
                <c:pt idx="4">
                  <c:v>’15</c:v>
                </c:pt>
                <c:pt idx="5">
                  <c:v>’16</c:v>
                </c:pt>
                <c:pt idx="6">
                  <c:v>’17</c:v>
                </c:pt>
                <c:pt idx="7">
                  <c:v>’18</c:v>
                </c:pt>
                <c:pt idx="8">
                  <c:v>’19</c:v>
                </c:pt>
                <c:pt idx="9">
                  <c:v>’20</c:v>
                </c:pt>
              </c:strCache>
            </c:strRef>
          </c:cat>
          <c:val>
            <c:numRef>
              <c:f>Sheet1!$G$2:$G$11</c:f>
              <c:numCache>
                <c:formatCode>General</c:formatCode>
                <c:ptCount val="10"/>
                <c:pt idx="0">
                  <c:v>5</c:v>
                </c:pt>
                <c:pt idx="1">
                  <c:v>10</c:v>
                </c:pt>
                <c:pt idx="2">
                  <c:v>5</c:v>
                </c:pt>
                <c:pt idx="3">
                  <c:v>5</c:v>
                </c:pt>
                <c:pt idx="4">
                  <c:v>15</c:v>
                </c:pt>
                <c:pt idx="5">
                  <c:v>10</c:v>
                </c:pt>
                <c:pt idx="6">
                  <c:v>10</c:v>
                </c:pt>
                <c:pt idx="7">
                  <c:v>15</c:v>
                </c:pt>
                <c:pt idx="8">
                  <c:v>10</c:v>
                </c:pt>
                <c:pt idx="9">
                  <c:v>15</c:v>
                </c:pt>
              </c:numCache>
            </c:numRef>
          </c:val>
          <c:extLst>
            <c:ext xmlns:c16="http://schemas.microsoft.com/office/drawing/2014/chart" uri="{C3380CC4-5D6E-409C-BE32-E72D297353CC}">
              <c16:uniqueId val="{00000005-DF6E-FA41-A72D-8260A1556A89}"/>
            </c:ext>
          </c:extLst>
        </c:ser>
        <c:dLbls>
          <c:showLegendKey val="0"/>
          <c:showVal val="0"/>
          <c:showCatName val="0"/>
          <c:showSerName val="0"/>
          <c:showPercent val="0"/>
          <c:showBubbleSize val="0"/>
        </c:dLbls>
        <c:axId val="155506176"/>
        <c:axId val="155507712"/>
      </c:areaChart>
      <c:catAx>
        <c:axId val="155506176"/>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155507712"/>
        <c:crosses val="autoZero"/>
        <c:auto val="1"/>
        <c:lblAlgn val="ctr"/>
        <c:lblOffset val="100"/>
        <c:noMultiLvlLbl val="0"/>
      </c:catAx>
      <c:valAx>
        <c:axId val="1555077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55506176"/>
        <c:crosses val="autoZero"/>
        <c:crossBetween val="midCat"/>
      </c:valAx>
      <c:spPr>
        <a:noFill/>
        <a:ln>
          <a:noFill/>
        </a:ln>
        <a:effectLst/>
      </c:spPr>
    </c:plotArea>
    <c:legend>
      <c:legendPos val="b"/>
      <c:layout>
        <c:manualLayout>
          <c:xMode val="edge"/>
          <c:yMode val="edge"/>
          <c:x val="0.12779008491927632"/>
          <c:y val="0.92529385606511116"/>
          <c:w val="0.79954125998122683"/>
          <c:h val="7.470614393488885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solidFill>
            <a:schemeClr val="tx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7FAE99E-EA51-467F-A4AA-E7D4DC9B70A4}"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CEB2A918-B717-4A43-8EEA-2C5847397254}">
      <dgm:prSet phldrT="[Text]"/>
      <dgm:spPr/>
      <dgm:t>
        <a:bodyPr/>
        <a:lstStyle/>
        <a:p>
          <a:r>
            <a:rPr lang="en-US" dirty="0"/>
            <a:t>Duration</a:t>
          </a:r>
        </a:p>
      </dgm:t>
    </dgm:pt>
    <dgm:pt modelId="{891644AD-D48A-43AC-A4C7-4F1866029488}" type="parTrans" cxnId="{1332B5F4-9EA5-4C96-8F2A-8F8245296798}">
      <dgm:prSet/>
      <dgm:spPr/>
      <dgm:t>
        <a:bodyPr/>
        <a:lstStyle/>
        <a:p>
          <a:endParaRPr lang="en-US"/>
        </a:p>
      </dgm:t>
    </dgm:pt>
    <dgm:pt modelId="{8470979B-AC17-4600-B6A3-4E55102A0762}" type="sibTrans" cxnId="{1332B5F4-9EA5-4C96-8F2A-8F8245296798}">
      <dgm:prSet/>
      <dgm:spPr/>
      <dgm:t>
        <a:bodyPr/>
        <a:lstStyle/>
        <a:p>
          <a:endParaRPr lang="en-US"/>
        </a:p>
      </dgm:t>
    </dgm:pt>
    <dgm:pt modelId="{E793052A-892C-4D07-9EBE-26D35A816EAF}">
      <dgm:prSet phldrT="[Text]"/>
      <dgm:spPr/>
      <dgm:t>
        <a:bodyPr/>
        <a:lstStyle/>
        <a:p>
          <a:r>
            <a:rPr lang="en-US" dirty="0"/>
            <a:t>Cost</a:t>
          </a:r>
        </a:p>
      </dgm:t>
    </dgm:pt>
    <dgm:pt modelId="{5550896D-7BDB-4E37-B019-60D175AF85AC}" type="parTrans" cxnId="{468C8BE4-F8DC-4832-9B44-BC303A204733}">
      <dgm:prSet/>
      <dgm:spPr/>
      <dgm:t>
        <a:bodyPr/>
        <a:lstStyle/>
        <a:p>
          <a:endParaRPr lang="en-US"/>
        </a:p>
      </dgm:t>
    </dgm:pt>
    <dgm:pt modelId="{1B9476AC-51C0-49F7-A97D-9A483DB281E2}" type="sibTrans" cxnId="{468C8BE4-F8DC-4832-9B44-BC303A204733}">
      <dgm:prSet/>
      <dgm:spPr/>
      <dgm:t>
        <a:bodyPr/>
        <a:lstStyle/>
        <a:p>
          <a:endParaRPr lang="en-US"/>
        </a:p>
      </dgm:t>
    </dgm:pt>
    <dgm:pt modelId="{70CDCAA8-5E13-47D6-8F17-FD2C1F3E4244}">
      <dgm:prSet phldrT="[Text]"/>
      <dgm:spPr/>
      <dgm:t>
        <a:bodyPr/>
        <a:lstStyle/>
        <a:p>
          <a:r>
            <a:rPr lang="en-US" dirty="0"/>
            <a:t>Stops</a:t>
          </a:r>
        </a:p>
      </dgm:t>
    </dgm:pt>
    <dgm:pt modelId="{06426A14-464F-4E32-A7AA-E9EAFDB88227}" type="parTrans" cxnId="{80E12E79-A8F9-4CFE-A62A-8B4D5F99553A}">
      <dgm:prSet/>
      <dgm:spPr/>
      <dgm:t>
        <a:bodyPr/>
        <a:lstStyle/>
        <a:p>
          <a:endParaRPr lang="en-US"/>
        </a:p>
      </dgm:t>
    </dgm:pt>
    <dgm:pt modelId="{997930B8-FC49-4720-9AD8-AF046FD2A8ED}" type="sibTrans" cxnId="{80E12E79-A8F9-4CFE-A62A-8B4D5F99553A}">
      <dgm:prSet/>
      <dgm:spPr/>
      <dgm:t>
        <a:bodyPr/>
        <a:lstStyle/>
        <a:p>
          <a:endParaRPr lang="en-US"/>
        </a:p>
      </dgm:t>
    </dgm:pt>
    <dgm:pt modelId="{A37A22BC-AD23-4BE2-9E9C-648D531A36BD}">
      <dgm:prSet phldrT="[Text]"/>
      <dgm:spPr/>
      <dgm:t>
        <a:bodyPr/>
        <a:lstStyle/>
        <a:p>
          <a:r>
            <a:rPr lang="en-US" dirty="0"/>
            <a:t>Layovers</a:t>
          </a:r>
        </a:p>
      </dgm:t>
    </dgm:pt>
    <dgm:pt modelId="{8D3EFAD2-5381-48C5-91DB-2DBAD7ADB284}" type="parTrans" cxnId="{D209B653-3B24-4FB9-A584-B3D1AB880632}">
      <dgm:prSet/>
      <dgm:spPr/>
      <dgm:t>
        <a:bodyPr/>
        <a:lstStyle/>
        <a:p>
          <a:endParaRPr lang="en-US"/>
        </a:p>
      </dgm:t>
    </dgm:pt>
    <dgm:pt modelId="{083AD002-9B0C-4905-8D8A-FC116EDEAC79}" type="sibTrans" cxnId="{D209B653-3B24-4FB9-A584-B3D1AB880632}">
      <dgm:prSet/>
      <dgm:spPr/>
      <dgm:t>
        <a:bodyPr/>
        <a:lstStyle/>
        <a:p>
          <a:endParaRPr lang="en-US"/>
        </a:p>
      </dgm:t>
    </dgm:pt>
    <dgm:pt modelId="{7C34C857-A3BF-46FD-9A8C-56991E43238A}">
      <dgm:prSet phldrT="[Text]"/>
      <dgm:spPr/>
      <dgm:t>
        <a:bodyPr/>
        <a:lstStyle/>
        <a:p>
          <a:r>
            <a:rPr lang="en-US" dirty="0"/>
            <a:t>Layoff Risks</a:t>
          </a:r>
        </a:p>
      </dgm:t>
    </dgm:pt>
    <dgm:pt modelId="{7294131E-74B9-430E-91D8-0FB202A4339C}" type="parTrans" cxnId="{9284E589-0A1C-4C5F-BC46-536D1F57ACF8}">
      <dgm:prSet/>
      <dgm:spPr/>
      <dgm:t>
        <a:bodyPr/>
        <a:lstStyle/>
        <a:p>
          <a:endParaRPr lang="en-US"/>
        </a:p>
      </dgm:t>
    </dgm:pt>
    <dgm:pt modelId="{CFFA6F8A-6A31-4CBB-8577-E3FC147BDC75}" type="sibTrans" cxnId="{9284E589-0A1C-4C5F-BC46-536D1F57ACF8}">
      <dgm:prSet/>
      <dgm:spPr/>
      <dgm:t>
        <a:bodyPr/>
        <a:lstStyle/>
        <a:p>
          <a:endParaRPr lang="en-US"/>
        </a:p>
      </dgm:t>
    </dgm:pt>
    <dgm:pt modelId="{46209CF7-799C-46A9-9117-19946713DF37}">
      <dgm:prSet/>
      <dgm:spPr/>
      <dgm:t>
        <a:bodyPr/>
        <a:lstStyle/>
        <a:p>
          <a:r>
            <a:rPr lang="en-US" dirty="0"/>
            <a:t>Season</a:t>
          </a:r>
        </a:p>
      </dgm:t>
    </dgm:pt>
    <dgm:pt modelId="{21191189-35C9-4748-A731-70293196FAB6}" type="parTrans" cxnId="{92F7E015-0D24-4B22-A23C-267731D5A07E}">
      <dgm:prSet/>
      <dgm:spPr/>
      <dgm:t>
        <a:bodyPr/>
        <a:lstStyle/>
        <a:p>
          <a:endParaRPr lang="en-US"/>
        </a:p>
      </dgm:t>
    </dgm:pt>
    <dgm:pt modelId="{7DF0EC95-04B2-410E-8F15-BD52EDC88947}" type="sibTrans" cxnId="{92F7E015-0D24-4B22-A23C-267731D5A07E}">
      <dgm:prSet/>
      <dgm:spPr/>
      <dgm:t>
        <a:bodyPr/>
        <a:lstStyle/>
        <a:p>
          <a:endParaRPr lang="en-US"/>
        </a:p>
      </dgm:t>
    </dgm:pt>
    <dgm:pt modelId="{06DCE25F-116C-439A-B569-C02101485AA8}">
      <dgm:prSet/>
      <dgm:spPr/>
      <dgm:t>
        <a:bodyPr/>
        <a:lstStyle/>
        <a:p>
          <a:r>
            <a:rPr lang="en-US" dirty="0"/>
            <a:t>Realtime </a:t>
          </a:r>
          <a:r>
            <a:rPr lang="en-US" dirty="0" err="1"/>
            <a:t>Updation</a:t>
          </a:r>
          <a:endParaRPr lang="en-US" dirty="0"/>
        </a:p>
      </dgm:t>
    </dgm:pt>
    <dgm:pt modelId="{1411B521-43C7-4FCD-830A-66613511209B}" type="parTrans" cxnId="{62D95269-290C-4294-93B1-E4D86C247EA0}">
      <dgm:prSet/>
      <dgm:spPr/>
      <dgm:t>
        <a:bodyPr/>
        <a:lstStyle/>
        <a:p>
          <a:endParaRPr lang="en-US"/>
        </a:p>
      </dgm:t>
    </dgm:pt>
    <dgm:pt modelId="{B7E706BA-EC9F-4B48-AC2C-0E43CC03EE12}" type="sibTrans" cxnId="{62D95269-290C-4294-93B1-E4D86C247EA0}">
      <dgm:prSet/>
      <dgm:spPr/>
      <dgm:t>
        <a:bodyPr/>
        <a:lstStyle/>
        <a:p>
          <a:endParaRPr lang="en-US"/>
        </a:p>
      </dgm:t>
    </dgm:pt>
    <dgm:pt modelId="{40572B52-BF7B-4D24-B25E-855B489EE74B}">
      <dgm:prSet/>
      <dgm:spPr/>
      <dgm:t>
        <a:bodyPr/>
        <a:lstStyle/>
        <a:p>
          <a:r>
            <a:rPr lang="en-US" dirty="0"/>
            <a:t>Seat</a:t>
          </a:r>
          <a:r>
            <a:rPr lang="en-US" baseline="0" dirty="0"/>
            <a:t> Choice</a:t>
          </a:r>
          <a:endParaRPr lang="en-US" dirty="0"/>
        </a:p>
      </dgm:t>
    </dgm:pt>
    <dgm:pt modelId="{E603230E-8500-4CD6-8228-6BF29E423B51}" type="parTrans" cxnId="{F920029E-C58B-4FA9-BF39-BC0D3AF9DDA9}">
      <dgm:prSet/>
      <dgm:spPr/>
      <dgm:t>
        <a:bodyPr/>
        <a:lstStyle/>
        <a:p>
          <a:endParaRPr lang="en-US"/>
        </a:p>
      </dgm:t>
    </dgm:pt>
    <dgm:pt modelId="{62868ADD-B288-4CD0-A589-A9B0BDBCD653}" type="sibTrans" cxnId="{F920029E-C58B-4FA9-BF39-BC0D3AF9DDA9}">
      <dgm:prSet/>
      <dgm:spPr/>
      <dgm:t>
        <a:bodyPr/>
        <a:lstStyle/>
        <a:p>
          <a:endParaRPr lang="en-US"/>
        </a:p>
      </dgm:t>
    </dgm:pt>
    <dgm:pt modelId="{0FA846E3-9C89-4B8E-B4DA-48DDD96F9551}">
      <dgm:prSet/>
      <dgm:spPr/>
      <dgm:t>
        <a:bodyPr/>
        <a:lstStyle/>
        <a:p>
          <a:r>
            <a:rPr lang="en-US" dirty="0"/>
            <a:t>Flexibility and cancellation</a:t>
          </a:r>
        </a:p>
      </dgm:t>
    </dgm:pt>
    <dgm:pt modelId="{171968E3-6BB7-4AB2-A3F7-1A874CECCC9B}" type="parTrans" cxnId="{1DCAEA52-3716-4A1E-8029-57959344290B}">
      <dgm:prSet/>
      <dgm:spPr/>
      <dgm:t>
        <a:bodyPr/>
        <a:lstStyle/>
        <a:p>
          <a:endParaRPr lang="en-US"/>
        </a:p>
      </dgm:t>
    </dgm:pt>
    <dgm:pt modelId="{0E481DC7-D88A-4EED-A253-D5042D55A12E}" type="sibTrans" cxnId="{1DCAEA52-3716-4A1E-8029-57959344290B}">
      <dgm:prSet/>
      <dgm:spPr/>
      <dgm:t>
        <a:bodyPr/>
        <a:lstStyle/>
        <a:p>
          <a:endParaRPr lang="en-US"/>
        </a:p>
      </dgm:t>
    </dgm:pt>
    <dgm:pt modelId="{5C59EA97-CE54-4884-A53E-98A4D2238D63}">
      <dgm:prSet/>
      <dgm:spPr/>
      <dgm:t>
        <a:bodyPr/>
        <a:lstStyle/>
        <a:p>
          <a:r>
            <a:rPr lang="en-US" dirty="0"/>
            <a:t>Schedule</a:t>
          </a:r>
        </a:p>
      </dgm:t>
    </dgm:pt>
    <dgm:pt modelId="{A9FADFA6-624B-4F47-A236-024A3BF48CD7}" type="parTrans" cxnId="{46B8659E-215C-4082-92DB-0448BBCF3787}">
      <dgm:prSet/>
      <dgm:spPr/>
      <dgm:t>
        <a:bodyPr/>
        <a:lstStyle/>
        <a:p>
          <a:endParaRPr lang="en-US"/>
        </a:p>
      </dgm:t>
    </dgm:pt>
    <dgm:pt modelId="{79F0C0DE-40B3-4A00-90C2-7C870DD0AA10}" type="sibTrans" cxnId="{46B8659E-215C-4082-92DB-0448BBCF3787}">
      <dgm:prSet/>
      <dgm:spPr/>
      <dgm:t>
        <a:bodyPr/>
        <a:lstStyle/>
        <a:p>
          <a:endParaRPr lang="en-US"/>
        </a:p>
      </dgm:t>
    </dgm:pt>
    <dgm:pt modelId="{E4140525-1F8D-4E4A-8BD3-EF1CAE8A99C2}">
      <dgm:prSet/>
      <dgm:spPr/>
      <dgm:t>
        <a:bodyPr/>
        <a:lstStyle/>
        <a:p>
          <a:r>
            <a:rPr lang="en-US" dirty="0"/>
            <a:t>Airport</a:t>
          </a:r>
        </a:p>
      </dgm:t>
    </dgm:pt>
    <dgm:pt modelId="{860BBE64-48A5-4366-92BA-AFC4ABAD0825}" type="parTrans" cxnId="{A7682E0B-F779-4E8C-B8F0-67DD95E2A600}">
      <dgm:prSet/>
      <dgm:spPr/>
      <dgm:t>
        <a:bodyPr/>
        <a:lstStyle/>
        <a:p>
          <a:endParaRPr lang="en-US"/>
        </a:p>
      </dgm:t>
    </dgm:pt>
    <dgm:pt modelId="{E4489676-E445-4AD9-8006-99D9EBCF3ED4}" type="sibTrans" cxnId="{A7682E0B-F779-4E8C-B8F0-67DD95E2A600}">
      <dgm:prSet/>
      <dgm:spPr/>
      <dgm:t>
        <a:bodyPr/>
        <a:lstStyle/>
        <a:p>
          <a:endParaRPr lang="en-US"/>
        </a:p>
      </dgm:t>
    </dgm:pt>
    <dgm:pt modelId="{F578C9A3-843A-43AF-B983-8B23BAEC3C22}">
      <dgm:prSet/>
      <dgm:spPr/>
      <dgm:t>
        <a:bodyPr/>
        <a:lstStyle/>
        <a:p>
          <a:r>
            <a:rPr lang="en-US" dirty="0"/>
            <a:t>Best Route</a:t>
          </a:r>
        </a:p>
      </dgm:t>
    </dgm:pt>
    <dgm:pt modelId="{2D7347AD-8563-407B-B98C-EA94BE4D1607}" type="parTrans" cxnId="{61EFEA99-0ACB-411C-81D8-55E90C89EC1E}">
      <dgm:prSet/>
      <dgm:spPr/>
      <dgm:t>
        <a:bodyPr/>
        <a:lstStyle/>
        <a:p>
          <a:endParaRPr lang="en-US"/>
        </a:p>
      </dgm:t>
    </dgm:pt>
    <dgm:pt modelId="{CBD09544-5114-4A22-8672-E8EC8578B5EE}" type="sibTrans" cxnId="{61EFEA99-0ACB-411C-81D8-55E90C89EC1E}">
      <dgm:prSet/>
      <dgm:spPr/>
      <dgm:t>
        <a:bodyPr/>
        <a:lstStyle/>
        <a:p>
          <a:endParaRPr lang="en-US"/>
        </a:p>
      </dgm:t>
    </dgm:pt>
    <dgm:pt modelId="{9322826E-CE25-49C3-BAAB-BAA688FD3FBE}">
      <dgm:prSet/>
      <dgm:spPr/>
      <dgm:t>
        <a:bodyPr/>
        <a:lstStyle/>
        <a:p>
          <a:r>
            <a:rPr lang="en-US" dirty="0"/>
            <a:t>Time of Flight</a:t>
          </a:r>
        </a:p>
      </dgm:t>
    </dgm:pt>
    <dgm:pt modelId="{8A692C6F-4AAE-41CA-888C-94691E4CD03D}" type="parTrans" cxnId="{765EE84B-A0C0-480E-8FAF-592BBFD7186A}">
      <dgm:prSet/>
      <dgm:spPr/>
      <dgm:t>
        <a:bodyPr/>
        <a:lstStyle/>
        <a:p>
          <a:endParaRPr lang="en-US"/>
        </a:p>
      </dgm:t>
    </dgm:pt>
    <dgm:pt modelId="{095FDD9C-15F2-4ED0-BF7C-38D8658FC0CF}" type="sibTrans" cxnId="{765EE84B-A0C0-480E-8FAF-592BBFD7186A}">
      <dgm:prSet/>
      <dgm:spPr/>
      <dgm:t>
        <a:bodyPr/>
        <a:lstStyle/>
        <a:p>
          <a:endParaRPr lang="en-US"/>
        </a:p>
      </dgm:t>
    </dgm:pt>
    <dgm:pt modelId="{FCFE4D99-3F67-4608-BC4F-DABD05E42CE8}">
      <dgm:prSet/>
      <dgm:spPr/>
      <dgm:t>
        <a:bodyPr/>
        <a:lstStyle/>
        <a:p>
          <a:r>
            <a:rPr lang="en-US" dirty="0"/>
            <a:t>Airline Reputation</a:t>
          </a:r>
        </a:p>
      </dgm:t>
    </dgm:pt>
    <dgm:pt modelId="{10351EFD-A562-4A62-99AD-F8C3EA53BF93}" type="parTrans" cxnId="{E82A7204-41F8-4BFD-9107-CD78505627AA}">
      <dgm:prSet/>
      <dgm:spPr/>
      <dgm:t>
        <a:bodyPr/>
        <a:lstStyle/>
        <a:p>
          <a:endParaRPr lang="en-US"/>
        </a:p>
      </dgm:t>
    </dgm:pt>
    <dgm:pt modelId="{CDEE6510-22D6-4317-A03E-4702B00E10CF}" type="sibTrans" cxnId="{E82A7204-41F8-4BFD-9107-CD78505627AA}">
      <dgm:prSet/>
      <dgm:spPr/>
      <dgm:t>
        <a:bodyPr/>
        <a:lstStyle/>
        <a:p>
          <a:endParaRPr lang="en-US"/>
        </a:p>
      </dgm:t>
    </dgm:pt>
    <dgm:pt modelId="{50973A71-B66B-4197-A3ED-4EF965378F1A}">
      <dgm:prSet/>
      <dgm:spPr/>
      <dgm:t>
        <a:bodyPr/>
        <a:lstStyle/>
        <a:p>
          <a:r>
            <a:rPr lang="en-US" dirty="0"/>
            <a:t>Airport Security &amp; Immigration Efficiency</a:t>
          </a:r>
        </a:p>
      </dgm:t>
    </dgm:pt>
    <dgm:pt modelId="{FDD01086-6969-409D-ACF3-CDB1A1FE92F5}" type="parTrans" cxnId="{6A8D15F9-9642-44FC-AC31-33BA71703926}">
      <dgm:prSet/>
      <dgm:spPr/>
      <dgm:t>
        <a:bodyPr/>
        <a:lstStyle/>
        <a:p>
          <a:endParaRPr lang="en-US"/>
        </a:p>
      </dgm:t>
    </dgm:pt>
    <dgm:pt modelId="{D9B9E221-332D-4B78-B11D-B12ED2E0A6E9}" type="sibTrans" cxnId="{6A8D15F9-9642-44FC-AC31-33BA71703926}">
      <dgm:prSet/>
      <dgm:spPr/>
      <dgm:t>
        <a:bodyPr/>
        <a:lstStyle/>
        <a:p>
          <a:endParaRPr lang="en-US"/>
        </a:p>
      </dgm:t>
    </dgm:pt>
    <dgm:pt modelId="{71F60160-5465-4E34-B7DA-D177116192B5}" type="pres">
      <dgm:prSet presAssocID="{27FAE99E-EA51-467F-A4AA-E7D4DC9B70A4}" presName="diagram" presStyleCnt="0">
        <dgm:presLayoutVars>
          <dgm:dir/>
          <dgm:resizeHandles val="exact"/>
        </dgm:presLayoutVars>
      </dgm:prSet>
      <dgm:spPr/>
    </dgm:pt>
    <dgm:pt modelId="{53BD3D55-D3CC-4217-A0AC-35C3BDEBB240}" type="pres">
      <dgm:prSet presAssocID="{CEB2A918-B717-4A43-8EEA-2C5847397254}" presName="node" presStyleLbl="node1" presStyleIdx="0" presStyleCnt="15">
        <dgm:presLayoutVars>
          <dgm:bulletEnabled val="1"/>
        </dgm:presLayoutVars>
      </dgm:prSet>
      <dgm:spPr/>
    </dgm:pt>
    <dgm:pt modelId="{A7FF992D-434A-41F5-BA8D-7AF35984F70E}" type="pres">
      <dgm:prSet presAssocID="{8470979B-AC17-4600-B6A3-4E55102A0762}" presName="sibTrans" presStyleCnt="0"/>
      <dgm:spPr/>
    </dgm:pt>
    <dgm:pt modelId="{24BF9144-0EAA-4B0E-B31F-D160A103CCBC}" type="pres">
      <dgm:prSet presAssocID="{E793052A-892C-4D07-9EBE-26D35A816EAF}" presName="node" presStyleLbl="node1" presStyleIdx="1" presStyleCnt="15">
        <dgm:presLayoutVars>
          <dgm:bulletEnabled val="1"/>
        </dgm:presLayoutVars>
      </dgm:prSet>
      <dgm:spPr/>
    </dgm:pt>
    <dgm:pt modelId="{F5BD1DEB-BC88-46A7-8EDC-5D7317C6B838}" type="pres">
      <dgm:prSet presAssocID="{1B9476AC-51C0-49F7-A97D-9A483DB281E2}" presName="sibTrans" presStyleCnt="0"/>
      <dgm:spPr/>
    </dgm:pt>
    <dgm:pt modelId="{1C792567-2935-4E64-9982-9BB9E6358FB8}" type="pres">
      <dgm:prSet presAssocID="{70CDCAA8-5E13-47D6-8F17-FD2C1F3E4244}" presName="node" presStyleLbl="node1" presStyleIdx="2" presStyleCnt="15">
        <dgm:presLayoutVars>
          <dgm:bulletEnabled val="1"/>
        </dgm:presLayoutVars>
      </dgm:prSet>
      <dgm:spPr/>
    </dgm:pt>
    <dgm:pt modelId="{D104FC8E-7253-4353-9FEA-B4CC5360EB11}" type="pres">
      <dgm:prSet presAssocID="{997930B8-FC49-4720-9AD8-AF046FD2A8ED}" presName="sibTrans" presStyleCnt="0"/>
      <dgm:spPr/>
    </dgm:pt>
    <dgm:pt modelId="{80B387E2-F320-4424-B9B5-82E79657AED3}" type="pres">
      <dgm:prSet presAssocID="{A37A22BC-AD23-4BE2-9E9C-648D531A36BD}" presName="node" presStyleLbl="node1" presStyleIdx="3" presStyleCnt="15">
        <dgm:presLayoutVars>
          <dgm:bulletEnabled val="1"/>
        </dgm:presLayoutVars>
      </dgm:prSet>
      <dgm:spPr/>
    </dgm:pt>
    <dgm:pt modelId="{3C9BFCDE-8874-4B2B-8065-553CA5186656}" type="pres">
      <dgm:prSet presAssocID="{083AD002-9B0C-4905-8D8A-FC116EDEAC79}" presName="sibTrans" presStyleCnt="0"/>
      <dgm:spPr/>
    </dgm:pt>
    <dgm:pt modelId="{2D0CA673-A63C-4098-ACD7-6C2AB4704914}" type="pres">
      <dgm:prSet presAssocID="{7C34C857-A3BF-46FD-9A8C-56991E43238A}" presName="node" presStyleLbl="node1" presStyleIdx="4" presStyleCnt="15">
        <dgm:presLayoutVars>
          <dgm:bulletEnabled val="1"/>
        </dgm:presLayoutVars>
      </dgm:prSet>
      <dgm:spPr/>
    </dgm:pt>
    <dgm:pt modelId="{4830C565-F397-41E3-850C-30ECF8A1DB8E}" type="pres">
      <dgm:prSet presAssocID="{CFFA6F8A-6A31-4CBB-8577-E3FC147BDC75}" presName="sibTrans" presStyleCnt="0"/>
      <dgm:spPr/>
    </dgm:pt>
    <dgm:pt modelId="{AC065428-09DD-4E8B-91C8-42A012E888D6}" type="pres">
      <dgm:prSet presAssocID="{46209CF7-799C-46A9-9117-19946713DF37}" presName="node" presStyleLbl="node1" presStyleIdx="5" presStyleCnt="15">
        <dgm:presLayoutVars>
          <dgm:bulletEnabled val="1"/>
        </dgm:presLayoutVars>
      </dgm:prSet>
      <dgm:spPr/>
    </dgm:pt>
    <dgm:pt modelId="{87BB9054-9D70-4BC1-862C-A2E97127794C}" type="pres">
      <dgm:prSet presAssocID="{7DF0EC95-04B2-410E-8F15-BD52EDC88947}" presName="sibTrans" presStyleCnt="0"/>
      <dgm:spPr/>
    </dgm:pt>
    <dgm:pt modelId="{1BF64C61-97F1-425A-A76B-33F54DC49451}" type="pres">
      <dgm:prSet presAssocID="{06DCE25F-116C-439A-B569-C02101485AA8}" presName="node" presStyleLbl="node1" presStyleIdx="6" presStyleCnt="15">
        <dgm:presLayoutVars>
          <dgm:bulletEnabled val="1"/>
        </dgm:presLayoutVars>
      </dgm:prSet>
      <dgm:spPr/>
    </dgm:pt>
    <dgm:pt modelId="{1064E290-0E56-4176-9A6F-37629E9CAE0D}" type="pres">
      <dgm:prSet presAssocID="{B7E706BA-EC9F-4B48-AC2C-0E43CC03EE12}" presName="sibTrans" presStyleCnt="0"/>
      <dgm:spPr/>
    </dgm:pt>
    <dgm:pt modelId="{420455D8-08CA-43FC-A032-184613A2BCB9}" type="pres">
      <dgm:prSet presAssocID="{40572B52-BF7B-4D24-B25E-855B489EE74B}" presName="node" presStyleLbl="node1" presStyleIdx="7" presStyleCnt="15">
        <dgm:presLayoutVars>
          <dgm:bulletEnabled val="1"/>
        </dgm:presLayoutVars>
      </dgm:prSet>
      <dgm:spPr/>
    </dgm:pt>
    <dgm:pt modelId="{4731B006-BB18-4102-9F8F-00D8CC6E31A4}" type="pres">
      <dgm:prSet presAssocID="{62868ADD-B288-4CD0-A589-A9B0BDBCD653}" presName="sibTrans" presStyleCnt="0"/>
      <dgm:spPr/>
    </dgm:pt>
    <dgm:pt modelId="{74ED6E75-8508-4E30-A6E7-CD4DB17796FD}" type="pres">
      <dgm:prSet presAssocID="{0FA846E3-9C89-4B8E-B4DA-48DDD96F9551}" presName="node" presStyleLbl="node1" presStyleIdx="8" presStyleCnt="15">
        <dgm:presLayoutVars>
          <dgm:bulletEnabled val="1"/>
        </dgm:presLayoutVars>
      </dgm:prSet>
      <dgm:spPr/>
    </dgm:pt>
    <dgm:pt modelId="{809DC182-DB92-4CD5-9F07-004F0A0E081B}" type="pres">
      <dgm:prSet presAssocID="{0E481DC7-D88A-4EED-A253-D5042D55A12E}" presName="sibTrans" presStyleCnt="0"/>
      <dgm:spPr/>
    </dgm:pt>
    <dgm:pt modelId="{DD95B493-B530-4320-BD86-ADA4A7F7890E}" type="pres">
      <dgm:prSet presAssocID="{5C59EA97-CE54-4884-A53E-98A4D2238D63}" presName="node" presStyleLbl="node1" presStyleIdx="9" presStyleCnt="15">
        <dgm:presLayoutVars>
          <dgm:bulletEnabled val="1"/>
        </dgm:presLayoutVars>
      </dgm:prSet>
      <dgm:spPr/>
    </dgm:pt>
    <dgm:pt modelId="{52E4E85A-1721-446A-8A3E-B254E097C9D1}" type="pres">
      <dgm:prSet presAssocID="{79F0C0DE-40B3-4A00-90C2-7C870DD0AA10}" presName="sibTrans" presStyleCnt="0"/>
      <dgm:spPr/>
    </dgm:pt>
    <dgm:pt modelId="{B8212811-A268-4410-A298-094E901114DA}" type="pres">
      <dgm:prSet presAssocID="{E4140525-1F8D-4E4A-8BD3-EF1CAE8A99C2}" presName="node" presStyleLbl="node1" presStyleIdx="10" presStyleCnt="15">
        <dgm:presLayoutVars>
          <dgm:bulletEnabled val="1"/>
        </dgm:presLayoutVars>
      </dgm:prSet>
      <dgm:spPr/>
    </dgm:pt>
    <dgm:pt modelId="{A3EDA8E9-E419-441E-BE54-F1D80A63810B}" type="pres">
      <dgm:prSet presAssocID="{E4489676-E445-4AD9-8006-99D9EBCF3ED4}" presName="sibTrans" presStyleCnt="0"/>
      <dgm:spPr/>
    </dgm:pt>
    <dgm:pt modelId="{92D0754C-9CF3-42BD-BA20-B9909222021A}" type="pres">
      <dgm:prSet presAssocID="{F578C9A3-843A-43AF-B983-8B23BAEC3C22}" presName="node" presStyleLbl="node1" presStyleIdx="11" presStyleCnt="15">
        <dgm:presLayoutVars>
          <dgm:bulletEnabled val="1"/>
        </dgm:presLayoutVars>
      </dgm:prSet>
      <dgm:spPr/>
    </dgm:pt>
    <dgm:pt modelId="{470E3841-A8EA-4AC4-854A-C73B65E4347D}" type="pres">
      <dgm:prSet presAssocID="{CBD09544-5114-4A22-8672-E8EC8578B5EE}" presName="sibTrans" presStyleCnt="0"/>
      <dgm:spPr/>
    </dgm:pt>
    <dgm:pt modelId="{539BAD7B-8DF7-43E1-9A6C-B24B26381D3F}" type="pres">
      <dgm:prSet presAssocID="{9322826E-CE25-49C3-BAAB-BAA688FD3FBE}" presName="node" presStyleLbl="node1" presStyleIdx="12" presStyleCnt="15">
        <dgm:presLayoutVars>
          <dgm:bulletEnabled val="1"/>
        </dgm:presLayoutVars>
      </dgm:prSet>
      <dgm:spPr/>
    </dgm:pt>
    <dgm:pt modelId="{58287B37-C2A1-4027-BEC7-965B02BAEFF1}" type="pres">
      <dgm:prSet presAssocID="{095FDD9C-15F2-4ED0-BF7C-38D8658FC0CF}" presName="sibTrans" presStyleCnt="0"/>
      <dgm:spPr/>
    </dgm:pt>
    <dgm:pt modelId="{CC7E3937-E5F4-4F97-94D4-FB0EF782A131}" type="pres">
      <dgm:prSet presAssocID="{FCFE4D99-3F67-4608-BC4F-DABD05E42CE8}" presName="node" presStyleLbl="node1" presStyleIdx="13" presStyleCnt="15">
        <dgm:presLayoutVars>
          <dgm:bulletEnabled val="1"/>
        </dgm:presLayoutVars>
      </dgm:prSet>
      <dgm:spPr/>
    </dgm:pt>
    <dgm:pt modelId="{271E07D9-67A4-4625-81F9-69CFF460ABBF}" type="pres">
      <dgm:prSet presAssocID="{CDEE6510-22D6-4317-A03E-4702B00E10CF}" presName="sibTrans" presStyleCnt="0"/>
      <dgm:spPr/>
    </dgm:pt>
    <dgm:pt modelId="{3AB30ADC-FA94-455C-B9F6-6EB714535D39}" type="pres">
      <dgm:prSet presAssocID="{50973A71-B66B-4197-A3ED-4EF965378F1A}" presName="node" presStyleLbl="node1" presStyleIdx="14" presStyleCnt="15">
        <dgm:presLayoutVars>
          <dgm:bulletEnabled val="1"/>
        </dgm:presLayoutVars>
      </dgm:prSet>
      <dgm:spPr/>
    </dgm:pt>
  </dgm:ptLst>
  <dgm:cxnLst>
    <dgm:cxn modelId="{E82A7204-41F8-4BFD-9107-CD78505627AA}" srcId="{27FAE99E-EA51-467F-A4AA-E7D4DC9B70A4}" destId="{FCFE4D99-3F67-4608-BC4F-DABD05E42CE8}" srcOrd="13" destOrd="0" parTransId="{10351EFD-A562-4A62-99AD-F8C3EA53BF93}" sibTransId="{CDEE6510-22D6-4317-A03E-4702B00E10CF}"/>
    <dgm:cxn modelId="{A7682E0B-F779-4E8C-B8F0-67DD95E2A600}" srcId="{27FAE99E-EA51-467F-A4AA-E7D4DC9B70A4}" destId="{E4140525-1F8D-4E4A-8BD3-EF1CAE8A99C2}" srcOrd="10" destOrd="0" parTransId="{860BBE64-48A5-4366-92BA-AFC4ABAD0825}" sibTransId="{E4489676-E445-4AD9-8006-99D9EBCF3ED4}"/>
    <dgm:cxn modelId="{92F7E015-0D24-4B22-A23C-267731D5A07E}" srcId="{27FAE99E-EA51-467F-A4AA-E7D4DC9B70A4}" destId="{46209CF7-799C-46A9-9117-19946713DF37}" srcOrd="5" destOrd="0" parTransId="{21191189-35C9-4748-A731-70293196FAB6}" sibTransId="{7DF0EC95-04B2-410E-8F15-BD52EDC88947}"/>
    <dgm:cxn modelId="{DAE63F3A-76A5-4977-8F60-6906418730F0}" type="presOf" srcId="{50973A71-B66B-4197-A3ED-4EF965378F1A}" destId="{3AB30ADC-FA94-455C-B9F6-6EB714535D39}" srcOrd="0" destOrd="0" presId="urn:microsoft.com/office/officeart/2005/8/layout/default"/>
    <dgm:cxn modelId="{10DEF762-C0A7-4BEB-9C14-30977E8C6D92}" type="presOf" srcId="{CEB2A918-B717-4A43-8EEA-2C5847397254}" destId="{53BD3D55-D3CC-4217-A0AC-35C3BDEBB240}" srcOrd="0" destOrd="0" presId="urn:microsoft.com/office/officeart/2005/8/layout/default"/>
    <dgm:cxn modelId="{4C0E1044-9B6D-4A12-9159-A2B4F208846C}" type="presOf" srcId="{FCFE4D99-3F67-4608-BC4F-DABD05E42CE8}" destId="{CC7E3937-E5F4-4F97-94D4-FB0EF782A131}" srcOrd="0" destOrd="0" presId="urn:microsoft.com/office/officeart/2005/8/layout/default"/>
    <dgm:cxn modelId="{62D95269-290C-4294-93B1-E4D86C247EA0}" srcId="{27FAE99E-EA51-467F-A4AA-E7D4DC9B70A4}" destId="{06DCE25F-116C-439A-B569-C02101485AA8}" srcOrd="6" destOrd="0" parTransId="{1411B521-43C7-4FCD-830A-66613511209B}" sibTransId="{B7E706BA-EC9F-4B48-AC2C-0E43CC03EE12}"/>
    <dgm:cxn modelId="{7381E66A-7A76-401D-A735-C1418EE2F5ED}" type="presOf" srcId="{F578C9A3-843A-43AF-B983-8B23BAEC3C22}" destId="{92D0754C-9CF3-42BD-BA20-B9909222021A}" srcOrd="0" destOrd="0" presId="urn:microsoft.com/office/officeart/2005/8/layout/default"/>
    <dgm:cxn modelId="{765EE84B-A0C0-480E-8FAF-592BBFD7186A}" srcId="{27FAE99E-EA51-467F-A4AA-E7D4DC9B70A4}" destId="{9322826E-CE25-49C3-BAAB-BAA688FD3FBE}" srcOrd="12" destOrd="0" parTransId="{8A692C6F-4AAE-41CA-888C-94691E4CD03D}" sibTransId="{095FDD9C-15F2-4ED0-BF7C-38D8658FC0CF}"/>
    <dgm:cxn modelId="{B75DF86B-72D0-4C7A-BF48-73496E0383FD}" type="presOf" srcId="{A37A22BC-AD23-4BE2-9E9C-648D531A36BD}" destId="{80B387E2-F320-4424-B9B5-82E79657AED3}" srcOrd="0" destOrd="0" presId="urn:microsoft.com/office/officeart/2005/8/layout/default"/>
    <dgm:cxn modelId="{894DA44F-9705-4F84-B95E-2E0B064222DE}" type="presOf" srcId="{9322826E-CE25-49C3-BAAB-BAA688FD3FBE}" destId="{539BAD7B-8DF7-43E1-9A6C-B24B26381D3F}" srcOrd="0" destOrd="0" presId="urn:microsoft.com/office/officeart/2005/8/layout/default"/>
    <dgm:cxn modelId="{1DCAEA52-3716-4A1E-8029-57959344290B}" srcId="{27FAE99E-EA51-467F-A4AA-E7D4DC9B70A4}" destId="{0FA846E3-9C89-4B8E-B4DA-48DDD96F9551}" srcOrd="8" destOrd="0" parTransId="{171968E3-6BB7-4AB2-A3F7-1A874CECCC9B}" sibTransId="{0E481DC7-D88A-4EED-A253-D5042D55A12E}"/>
    <dgm:cxn modelId="{D209B653-3B24-4FB9-A584-B3D1AB880632}" srcId="{27FAE99E-EA51-467F-A4AA-E7D4DC9B70A4}" destId="{A37A22BC-AD23-4BE2-9E9C-648D531A36BD}" srcOrd="3" destOrd="0" parTransId="{8D3EFAD2-5381-48C5-91DB-2DBAD7ADB284}" sibTransId="{083AD002-9B0C-4905-8D8A-FC116EDEAC79}"/>
    <dgm:cxn modelId="{80E12E79-A8F9-4CFE-A62A-8B4D5F99553A}" srcId="{27FAE99E-EA51-467F-A4AA-E7D4DC9B70A4}" destId="{70CDCAA8-5E13-47D6-8F17-FD2C1F3E4244}" srcOrd="2" destOrd="0" parTransId="{06426A14-464F-4E32-A7AA-E9EAFDB88227}" sibTransId="{997930B8-FC49-4720-9AD8-AF046FD2A8ED}"/>
    <dgm:cxn modelId="{9284E589-0A1C-4C5F-BC46-536D1F57ACF8}" srcId="{27FAE99E-EA51-467F-A4AA-E7D4DC9B70A4}" destId="{7C34C857-A3BF-46FD-9A8C-56991E43238A}" srcOrd="4" destOrd="0" parTransId="{7294131E-74B9-430E-91D8-0FB202A4339C}" sibTransId="{CFFA6F8A-6A31-4CBB-8577-E3FC147BDC75}"/>
    <dgm:cxn modelId="{61EFEA99-0ACB-411C-81D8-55E90C89EC1E}" srcId="{27FAE99E-EA51-467F-A4AA-E7D4DC9B70A4}" destId="{F578C9A3-843A-43AF-B983-8B23BAEC3C22}" srcOrd="11" destOrd="0" parTransId="{2D7347AD-8563-407B-B98C-EA94BE4D1607}" sibTransId="{CBD09544-5114-4A22-8672-E8EC8578B5EE}"/>
    <dgm:cxn modelId="{3F74859B-96CE-4CA5-9A45-DA6654B1D846}" type="presOf" srcId="{40572B52-BF7B-4D24-B25E-855B489EE74B}" destId="{420455D8-08CA-43FC-A032-184613A2BCB9}" srcOrd="0" destOrd="0" presId="urn:microsoft.com/office/officeart/2005/8/layout/default"/>
    <dgm:cxn modelId="{F920029E-C58B-4FA9-BF39-BC0D3AF9DDA9}" srcId="{27FAE99E-EA51-467F-A4AA-E7D4DC9B70A4}" destId="{40572B52-BF7B-4D24-B25E-855B489EE74B}" srcOrd="7" destOrd="0" parTransId="{E603230E-8500-4CD6-8228-6BF29E423B51}" sibTransId="{62868ADD-B288-4CD0-A589-A9B0BDBCD653}"/>
    <dgm:cxn modelId="{46B8659E-215C-4082-92DB-0448BBCF3787}" srcId="{27FAE99E-EA51-467F-A4AA-E7D4DC9B70A4}" destId="{5C59EA97-CE54-4884-A53E-98A4D2238D63}" srcOrd="9" destOrd="0" parTransId="{A9FADFA6-624B-4F47-A236-024A3BF48CD7}" sibTransId="{79F0C0DE-40B3-4A00-90C2-7C870DD0AA10}"/>
    <dgm:cxn modelId="{D5CEBDA0-91D6-478A-9AC7-DDEEE9FB1954}" type="presOf" srcId="{E793052A-892C-4D07-9EBE-26D35A816EAF}" destId="{24BF9144-0EAA-4B0E-B31F-D160A103CCBC}" srcOrd="0" destOrd="0" presId="urn:microsoft.com/office/officeart/2005/8/layout/default"/>
    <dgm:cxn modelId="{7152EFA8-AB2D-43DA-9E70-59CDE8CB0B64}" type="presOf" srcId="{7C34C857-A3BF-46FD-9A8C-56991E43238A}" destId="{2D0CA673-A63C-4098-ACD7-6C2AB4704914}" srcOrd="0" destOrd="0" presId="urn:microsoft.com/office/officeart/2005/8/layout/default"/>
    <dgm:cxn modelId="{48E799A9-EBA8-492A-B982-921E5780000D}" type="presOf" srcId="{70CDCAA8-5E13-47D6-8F17-FD2C1F3E4244}" destId="{1C792567-2935-4E64-9982-9BB9E6358FB8}" srcOrd="0" destOrd="0" presId="urn:microsoft.com/office/officeart/2005/8/layout/default"/>
    <dgm:cxn modelId="{B4367DAE-34EA-41D9-ABC1-700D475B6699}" type="presOf" srcId="{0FA846E3-9C89-4B8E-B4DA-48DDD96F9551}" destId="{74ED6E75-8508-4E30-A6E7-CD4DB17796FD}" srcOrd="0" destOrd="0" presId="urn:microsoft.com/office/officeart/2005/8/layout/default"/>
    <dgm:cxn modelId="{0C4B39B3-20EA-4775-8FD8-D0BDB96EF794}" type="presOf" srcId="{46209CF7-799C-46A9-9117-19946713DF37}" destId="{AC065428-09DD-4E8B-91C8-42A012E888D6}" srcOrd="0" destOrd="0" presId="urn:microsoft.com/office/officeart/2005/8/layout/default"/>
    <dgm:cxn modelId="{7801BED8-8C10-46C7-B6EC-ADA630F6A194}" type="presOf" srcId="{5C59EA97-CE54-4884-A53E-98A4D2238D63}" destId="{DD95B493-B530-4320-BD86-ADA4A7F7890E}" srcOrd="0" destOrd="0" presId="urn:microsoft.com/office/officeart/2005/8/layout/default"/>
    <dgm:cxn modelId="{273395DE-C15D-45AC-B6D3-AB17C96D68F5}" type="presOf" srcId="{06DCE25F-116C-439A-B569-C02101485AA8}" destId="{1BF64C61-97F1-425A-A76B-33F54DC49451}" srcOrd="0" destOrd="0" presId="urn:microsoft.com/office/officeart/2005/8/layout/default"/>
    <dgm:cxn modelId="{468C8BE4-F8DC-4832-9B44-BC303A204733}" srcId="{27FAE99E-EA51-467F-A4AA-E7D4DC9B70A4}" destId="{E793052A-892C-4D07-9EBE-26D35A816EAF}" srcOrd="1" destOrd="0" parTransId="{5550896D-7BDB-4E37-B019-60D175AF85AC}" sibTransId="{1B9476AC-51C0-49F7-A97D-9A483DB281E2}"/>
    <dgm:cxn modelId="{9CFD8BF4-5BF2-44D6-A685-A864567C3F17}" type="presOf" srcId="{27FAE99E-EA51-467F-A4AA-E7D4DC9B70A4}" destId="{71F60160-5465-4E34-B7DA-D177116192B5}" srcOrd="0" destOrd="0" presId="urn:microsoft.com/office/officeart/2005/8/layout/default"/>
    <dgm:cxn modelId="{1332B5F4-9EA5-4C96-8F2A-8F8245296798}" srcId="{27FAE99E-EA51-467F-A4AA-E7D4DC9B70A4}" destId="{CEB2A918-B717-4A43-8EEA-2C5847397254}" srcOrd="0" destOrd="0" parTransId="{891644AD-D48A-43AC-A4C7-4F1866029488}" sibTransId="{8470979B-AC17-4600-B6A3-4E55102A0762}"/>
    <dgm:cxn modelId="{6A8D15F9-9642-44FC-AC31-33BA71703926}" srcId="{27FAE99E-EA51-467F-A4AA-E7D4DC9B70A4}" destId="{50973A71-B66B-4197-A3ED-4EF965378F1A}" srcOrd="14" destOrd="0" parTransId="{FDD01086-6969-409D-ACF3-CDB1A1FE92F5}" sibTransId="{D9B9E221-332D-4B78-B11D-B12ED2E0A6E9}"/>
    <dgm:cxn modelId="{CC0563FD-9AEA-444B-8DFE-20A700EEDCD7}" type="presOf" srcId="{E4140525-1F8D-4E4A-8BD3-EF1CAE8A99C2}" destId="{B8212811-A268-4410-A298-094E901114DA}" srcOrd="0" destOrd="0" presId="urn:microsoft.com/office/officeart/2005/8/layout/default"/>
    <dgm:cxn modelId="{B338FA48-E85E-490C-BD93-3535291E243E}" type="presParOf" srcId="{71F60160-5465-4E34-B7DA-D177116192B5}" destId="{53BD3D55-D3CC-4217-A0AC-35C3BDEBB240}" srcOrd="0" destOrd="0" presId="urn:microsoft.com/office/officeart/2005/8/layout/default"/>
    <dgm:cxn modelId="{C8EFFB60-6477-4BE7-99C1-0A3B7EE0D88D}" type="presParOf" srcId="{71F60160-5465-4E34-B7DA-D177116192B5}" destId="{A7FF992D-434A-41F5-BA8D-7AF35984F70E}" srcOrd="1" destOrd="0" presId="urn:microsoft.com/office/officeart/2005/8/layout/default"/>
    <dgm:cxn modelId="{C27F163B-F581-4DFA-85F0-477B303A4838}" type="presParOf" srcId="{71F60160-5465-4E34-B7DA-D177116192B5}" destId="{24BF9144-0EAA-4B0E-B31F-D160A103CCBC}" srcOrd="2" destOrd="0" presId="urn:microsoft.com/office/officeart/2005/8/layout/default"/>
    <dgm:cxn modelId="{FFE80A7C-EC7A-4958-86C7-194DDFD4407C}" type="presParOf" srcId="{71F60160-5465-4E34-B7DA-D177116192B5}" destId="{F5BD1DEB-BC88-46A7-8EDC-5D7317C6B838}" srcOrd="3" destOrd="0" presId="urn:microsoft.com/office/officeart/2005/8/layout/default"/>
    <dgm:cxn modelId="{CD42398C-C765-440E-B5AA-BA874887928D}" type="presParOf" srcId="{71F60160-5465-4E34-B7DA-D177116192B5}" destId="{1C792567-2935-4E64-9982-9BB9E6358FB8}" srcOrd="4" destOrd="0" presId="urn:microsoft.com/office/officeart/2005/8/layout/default"/>
    <dgm:cxn modelId="{4D09D91E-BE0F-4C19-9CDB-C57DEFC8ED12}" type="presParOf" srcId="{71F60160-5465-4E34-B7DA-D177116192B5}" destId="{D104FC8E-7253-4353-9FEA-B4CC5360EB11}" srcOrd="5" destOrd="0" presId="urn:microsoft.com/office/officeart/2005/8/layout/default"/>
    <dgm:cxn modelId="{465ECF94-0EF8-45DB-915B-FFE9BFA6DD20}" type="presParOf" srcId="{71F60160-5465-4E34-B7DA-D177116192B5}" destId="{80B387E2-F320-4424-B9B5-82E79657AED3}" srcOrd="6" destOrd="0" presId="urn:microsoft.com/office/officeart/2005/8/layout/default"/>
    <dgm:cxn modelId="{9F299DCF-C884-4D3C-A0A6-31B6A1DB35FE}" type="presParOf" srcId="{71F60160-5465-4E34-B7DA-D177116192B5}" destId="{3C9BFCDE-8874-4B2B-8065-553CA5186656}" srcOrd="7" destOrd="0" presId="urn:microsoft.com/office/officeart/2005/8/layout/default"/>
    <dgm:cxn modelId="{49F38B21-C4A5-4FD1-847D-2645EF0B957D}" type="presParOf" srcId="{71F60160-5465-4E34-B7DA-D177116192B5}" destId="{2D0CA673-A63C-4098-ACD7-6C2AB4704914}" srcOrd="8" destOrd="0" presId="urn:microsoft.com/office/officeart/2005/8/layout/default"/>
    <dgm:cxn modelId="{4142A577-C2FA-403F-A322-30A05FA37E87}" type="presParOf" srcId="{71F60160-5465-4E34-B7DA-D177116192B5}" destId="{4830C565-F397-41E3-850C-30ECF8A1DB8E}" srcOrd="9" destOrd="0" presId="urn:microsoft.com/office/officeart/2005/8/layout/default"/>
    <dgm:cxn modelId="{DE1C84F8-B965-4E66-B76F-DAE9AAE1F788}" type="presParOf" srcId="{71F60160-5465-4E34-B7DA-D177116192B5}" destId="{AC065428-09DD-4E8B-91C8-42A012E888D6}" srcOrd="10" destOrd="0" presId="urn:microsoft.com/office/officeart/2005/8/layout/default"/>
    <dgm:cxn modelId="{4F5C156A-71C9-47ED-99CB-DEA147F3B00E}" type="presParOf" srcId="{71F60160-5465-4E34-B7DA-D177116192B5}" destId="{87BB9054-9D70-4BC1-862C-A2E97127794C}" srcOrd="11" destOrd="0" presId="urn:microsoft.com/office/officeart/2005/8/layout/default"/>
    <dgm:cxn modelId="{8290A959-6BA0-45EE-B445-D6D0CC11FCDC}" type="presParOf" srcId="{71F60160-5465-4E34-B7DA-D177116192B5}" destId="{1BF64C61-97F1-425A-A76B-33F54DC49451}" srcOrd="12" destOrd="0" presId="urn:microsoft.com/office/officeart/2005/8/layout/default"/>
    <dgm:cxn modelId="{2E780200-BE79-4D8B-B4C0-62B0FFB173CD}" type="presParOf" srcId="{71F60160-5465-4E34-B7DA-D177116192B5}" destId="{1064E290-0E56-4176-9A6F-37629E9CAE0D}" srcOrd="13" destOrd="0" presId="urn:microsoft.com/office/officeart/2005/8/layout/default"/>
    <dgm:cxn modelId="{E2ABFDBF-3A0B-463B-A1EF-845CD27C4665}" type="presParOf" srcId="{71F60160-5465-4E34-B7DA-D177116192B5}" destId="{420455D8-08CA-43FC-A032-184613A2BCB9}" srcOrd="14" destOrd="0" presId="urn:microsoft.com/office/officeart/2005/8/layout/default"/>
    <dgm:cxn modelId="{4996ABBB-2FD0-48BF-9D60-FE25240C2B84}" type="presParOf" srcId="{71F60160-5465-4E34-B7DA-D177116192B5}" destId="{4731B006-BB18-4102-9F8F-00D8CC6E31A4}" srcOrd="15" destOrd="0" presId="urn:microsoft.com/office/officeart/2005/8/layout/default"/>
    <dgm:cxn modelId="{FFE36DEC-7495-499D-91D7-91D13D4CE7FB}" type="presParOf" srcId="{71F60160-5465-4E34-B7DA-D177116192B5}" destId="{74ED6E75-8508-4E30-A6E7-CD4DB17796FD}" srcOrd="16" destOrd="0" presId="urn:microsoft.com/office/officeart/2005/8/layout/default"/>
    <dgm:cxn modelId="{2010615A-4221-4501-A9DB-3D3445473AE5}" type="presParOf" srcId="{71F60160-5465-4E34-B7DA-D177116192B5}" destId="{809DC182-DB92-4CD5-9F07-004F0A0E081B}" srcOrd="17" destOrd="0" presId="urn:microsoft.com/office/officeart/2005/8/layout/default"/>
    <dgm:cxn modelId="{33ABD1CF-54F8-49BC-96A1-FDA1B7207849}" type="presParOf" srcId="{71F60160-5465-4E34-B7DA-D177116192B5}" destId="{DD95B493-B530-4320-BD86-ADA4A7F7890E}" srcOrd="18" destOrd="0" presId="urn:microsoft.com/office/officeart/2005/8/layout/default"/>
    <dgm:cxn modelId="{D5535066-E80F-47BC-847D-370BD68151A7}" type="presParOf" srcId="{71F60160-5465-4E34-B7DA-D177116192B5}" destId="{52E4E85A-1721-446A-8A3E-B254E097C9D1}" srcOrd="19" destOrd="0" presId="urn:microsoft.com/office/officeart/2005/8/layout/default"/>
    <dgm:cxn modelId="{000E4BA4-DBC2-489E-907C-0491C56FB683}" type="presParOf" srcId="{71F60160-5465-4E34-B7DA-D177116192B5}" destId="{B8212811-A268-4410-A298-094E901114DA}" srcOrd="20" destOrd="0" presId="urn:microsoft.com/office/officeart/2005/8/layout/default"/>
    <dgm:cxn modelId="{206C1136-3604-481F-8AF2-BF0FA3EB0806}" type="presParOf" srcId="{71F60160-5465-4E34-B7DA-D177116192B5}" destId="{A3EDA8E9-E419-441E-BE54-F1D80A63810B}" srcOrd="21" destOrd="0" presId="urn:microsoft.com/office/officeart/2005/8/layout/default"/>
    <dgm:cxn modelId="{36E4C54C-D149-41CC-85ED-F94E48C1C589}" type="presParOf" srcId="{71F60160-5465-4E34-B7DA-D177116192B5}" destId="{92D0754C-9CF3-42BD-BA20-B9909222021A}" srcOrd="22" destOrd="0" presId="urn:microsoft.com/office/officeart/2005/8/layout/default"/>
    <dgm:cxn modelId="{C017F7A9-2461-4C06-84DA-0BB88298CCF5}" type="presParOf" srcId="{71F60160-5465-4E34-B7DA-D177116192B5}" destId="{470E3841-A8EA-4AC4-854A-C73B65E4347D}" srcOrd="23" destOrd="0" presId="urn:microsoft.com/office/officeart/2005/8/layout/default"/>
    <dgm:cxn modelId="{0F3630EB-9681-4C02-A5F0-58369F6BEBDF}" type="presParOf" srcId="{71F60160-5465-4E34-B7DA-D177116192B5}" destId="{539BAD7B-8DF7-43E1-9A6C-B24B26381D3F}" srcOrd="24" destOrd="0" presId="urn:microsoft.com/office/officeart/2005/8/layout/default"/>
    <dgm:cxn modelId="{286F2733-8BE8-443C-A1E9-A6BFC9D6EF03}" type="presParOf" srcId="{71F60160-5465-4E34-B7DA-D177116192B5}" destId="{58287B37-C2A1-4027-BEC7-965B02BAEFF1}" srcOrd="25" destOrd="0" presId="urn:microsoft.com/office/officeart/2005/8/layout/default"/>
    <dgm:cxn modelId="{C697639A-4CCF-415F-AF83-4CAD390BB2BE}" type="presParOf" srcId="{71F60160-5465-4E34-B7DA-D177116192B5}" destId="{CC7E3937-E5F4-4F97-94D4-FB0EF782A131}" srcOrd="26" destOrd="0" presId="urn:microsoft.com/office/officeart/2005/8/layout/default"/>
    <dgm:cxn modelId="{8E120730-A572-495D-BCB4-8D7CF5208B6E}" type="presParOf" srcId="{71F60160-5465-4E34-B7DA-D177116192B5}" destId="{271E07D9-67A4-4625-81F9-69CFF460ABBF}" srcOrd="27" destOrd="0" presId="urn:microsoft.com/office/officeart/2005/8/layout/default"/>
    <dgm:cxn modelId="{D3C58D8F-2628-4E94-826B-BF65EA416FD5}" type="presParOf" srcId="{71F60160-5465-4E34-B7DA-D177116192B5}" destId="{3AB30ADC-FA94-455C-B9F6-6EB714535D39}" srcOrd="2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9D262E-CC86-4CC8-B120-8003AA2463AD}"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US"/>
        </a:p>
      </dgm:t>
    </dgm:pt>
    <dgm:pt modelId="{5ABEE815-5DFA-47CD-85F5-B4A3019D937F}">
      <dgm:prSet phldrT="[Text]" custT="1"/>
      <dgm:spPr/>
      <dgm:t>
        <a:bodyPr/>
        <a:lstStyle/>
        <a:p>
          <a:r>
            <a:rPr lang="en-US" sz="1000">
              <a:solidFill>
                <a:schemeClr val="bg1"/>
              </a:solidFill>
            </a:rPr>
            <a:t>Assess</a:t>
          </a:r>
        </a:p>
      </dgm:t>
    </dgm:pt>
    <dgm:pt modelId="{A676259D-0B5F-478C-91EA-3FAAF07CDE93}" type="parTrans" cxnId="{A8C287A5-FEFB-4B43-B084-C2AD30C79191}">
      <dgm:prSet/>
      <dgm:spPr/>
      <dgm:t>
        <a:bodyPr/>
        <a:lstStyle/>
        <a:p>
          <a:endParaRPr lang="en-US" sz="1000">
            <a:solidFill>
              <a:schemeClr val="bg1"/>
            </a:solidFill>
          </a:endParaRPr>
        </a:p>
      </dgm:t>
    </dgm:pt>
    <dgm:pt modelId="{1DA9C5D2-2DCE-44D8-B960-166E6EF5257C}" type="sibTrans" cxnId="{A8C287A5-FEFB-4B43-B084-C2AD30C79191}">
      <dgm:prSet custT="1"/>
      <dgm:spPr>
        <a:solidFill>
          <a:srgbClr val="D7E0E3"/>
        </a:solidFill>
      </dgm:spPr>
      <dgm:t>
        <a:bodyPr/>
        <a:lstStyle/>
        <a:p>
          <a:endParaRPr lang="en-US" sz="1000">
            <a:solidFill>
              <a:schemeClr val="bg1"/>
            </a:solidFill>
          </a:endParaRPr>
        </a:p>
      </dgm:t>
    </dgm:pt>
    <dgm:pt modelId="{1F4306C7-AEB7-444D-9325-1E90844253B9}">
      <dgm:prSet phldrT="[Text]" custT="1"/>
      <dgm:spPr/>
      <dgm:t>
        <a:bodyPr/>
        <a:lstStyle/>
        <a:p>
          <a:r>
            <a:rPr lang="en-US" sz="1000">
              <a:solidFill>
                <a:schemeClr val="bg1"/>
              </a:solidFill>
            </a:rPr>
            <a:t>Design</a:t>
          </a:r>
        </a:p>
      </dgm:t>
    </dgm:pt>
    <dgm:pt modelId="{6ED5BCA1-15DF-4122-91B2-E17E8D9F3765}" type="parTrans" cxnId="{06D571D1-389E-489E-A97A-B9C718331345}">
      <dgm:prSet/>
      <dgm:spPr/>
      <dgm:t>
        <a:bodyPr/>
        <a:lstStyle/>
        <a:p>
          <a:endParaRPr lang="en-US" sz="1000">
            <a:solidFill>
              <a:schemeClr val="bg1"/>
            </a:solidFill>
          </a:endParaRPr>
        </a:p>
      </dgm:t>
    </dgm:pt>
    <dgm:pt modelId="{6A8699DF-A91B-4C57-A82D-163A32492FC8}" type="sibTrans" cxnId="{06D571D1-389E-489E-A97A-B9C718331345}">
      <dgm:prSet custT="1"/>
      <dgm:spPr>
        <a:solidFill>
          <a:srgbClr val="D7E0E3"/>
        </a:solidFill>
      </dgm:spPr>
      <dgm:t>
        <a:bodyPr/>
        <a:lstStyle/>
        <a:p>
          <a:endParaRPr lang="en-US" sz="1000">
            <a:solidFill>
              <a:schemeClr val="bg1"/>
            </a:solidFill>
          </a:endParaRPr>
        </a:p>
      </dgm:t>
    </dgm:pt>
    <dgm:pt modelId="{455DD7F9-665B-414A-B24F-7F112B89EF55}">
      <dgm:prSet phldrT="[Text]" custT="1"/>
      <dgm:spPr/>
      <dgm:t>
        <a:bodyPr/>
        <a:lstStyle/>
        <a:p>
          <a:r>
            <a:rPr lang="en-US" sz="1000">
              <a:solidFill>
                <a:schemeClr val="bg1"/>
              </a:solidFill>
            </a:rPr>
            <a:t>Implement</a:t>
          </a:r>
        </a:p>
      </dgm:t>
    </dgm:pt>
    <dgm:pt modelId="{5FDBEDFF-1594-444D-BD95-5D73DD1F1DAE}" type="parTrans" cxnId="{9C5111AB-35D7-47B8-A448-197642CC4877}">
      <dgm:prSet/>
      <dgm:spPr/>
      <dgm:t>
        <a:bodyPr/>
        <a:lstStyle/>
        <a:p>
          <a:endParaRPr lang="en-US" sz="1000">
            <a:solidFill>
              <a:schemeClr val="bg1"/>
            </a:solidFill>
          </a:endParaRPr>
        </a:p>
      </dgm:t>
    </dgm:pt>
    <dgm:pt modelId="{07E92D76-FDDA-403E-904A-B37044B7D791}" type="sibTrans" cxnId="{9C5111AB-35D7-47B8-A448-197642CC4877}">
      <dgm:prSet custT="1"/>
      <dgm:spPr>
        <a:solidFill>
          <a:srgbClr val="D7E0E3"/>
        </a:solidFill>
      </dgm:spPr>
      <dgm:t>
        <a:bodyPr/>
        <a:lstStyle/>
        <a:p>
          <a:endParaRPr lang="en-US" sz="1000">
            <a:solidFill>
              <a:schemeClr val="bg1"/>
            </a:solidFill>
          </a:endParaRPr>
        </a:p>
      </dgm:t>
    </dgm:pt>
    <dgm:pt modelId="{856438E4-6B3F-4B5D-B84E-385574375324}">
      <dgm:prSet phldrT="[Text]" custT="1"/>
      <dgm:spPr>
        <a:solidFill>
          <a:schemeClr val="accent2"/>
        </a:solidFill>
      </dgm:spPr>
      <dgm:t>
        <a:bodyPr/>
        <a:lstStyle/>
        <a:p>
          <a:r>
            <a:rPr lang="en-US" sz="1000">
              <a:solidFill>
                <a:schemeClr val="bg1"/>
              </a:solidFill>
            </a:rPr>
            <a:t>Review</a:t>
          </a:r>
        </a:p>
      </dgm:t>
    </dgm:pt>
    <dgm:pt modelId="{BB511E0C-46B5-4429-B9F3-A4C01725F23C}" type="parTrans" cxnId="{ABB65350-DE4D-4670-A5EE-BD8BA88C23F0}">
      <dgm:prSet/>
      <dgm:spPr/>
      <dgm:t>
        <a:bodyPr/>
        <a:lstStyle/>
        <a:p>
          <a:endParaRPr lang="en-US" sz="1000">
            <a:solidFill>
              <a:schemeClr val="bg1"/>
            </a:solidFill>
          </a:endParaRPr>
        </a:p>
      </dgm:t>
    </dgm:pt>
    <dgm:pt modelId="{C40AF62E-3B15-4095-9387-96DD99114892}" type="sibTrans" cxnId="{ABB65350-DE4D-4670-A5EE-BD8BA88C23F0}">
      <dgm:prSet custT="1"/>
      <dgm:spPr>
        <a:solidFill>
          <a:srgbClr val="D7E0E3"/>
        </a:solidFill>
      </dgm:spPr>
      <dgm:t>
        <a:bodyPr/>
        <a:lstStyle/>
        <a:p>
          <a:endParaRPr lang="en-US" sz="1000">
            <a:solidFill>
              <a:schemeClr val="bg1"/>
            </a:solidFill>
          </a:endParaRPr>
        </a:p>
      </dgm:t>
    </dgm:pt>
    <dgm:pt modelId="{195B282A-4302-4B0D-97B2-5B4010059042}">
      <dgm:prSet phldrT="[Text]" custT="1"/>
      <dgm:spPr/>
      <dgm:t>
        <a:bodyPr/>
        <a:lstStyle/>
        <a:p>
          <a:r>
            <a:rPr lang="en-US" sz="1000">
              <a:solidFill>
                <a:schemeClr val="bg1"/>
              </a:solidFill>
            </a:rPr>
            <a:t>Plan</a:t>
          </a:r>
        </a:p>
      </dgm:t>
    </dgm:pt>
    <dgm:pt modelId="{8F0FFA2D-ED3A-48ED-B0E2-03B3D84878BE}" type="parTrans" cxnId="{376F1CDA-3F5C-4AF4-97C3-6E3656D7DC24}">
      <dgm:prSet/>
      <dgm:spPr/>
      <dgm:t>
        <a:bodyPr/>
        <a:lstStyle/>
        <a:p>
          <a:endParaRPr lang="en-US" sz="1000">
            <a:solidFill>
              <a:schemeClr val="bg1"/>
            </a:solidFill>
          </a:endParaRPr>
        </a:p>
      </dgm:t>
    </dgm:pt>
    <dgm:pt modelId="{001191CD-6E5B-4D30-ABD3-56DDA81C8ADD}" type="sibTrans" cxnId="{376F1CDA-3F5C-4AF4-97C3-6E3656D7DC24}">
      <dgm:prSet custT="1"/>
      <dgm:spPr>
        <a:solidFill>
          <a:srgbClr val="D7E0E3"/>
        </a:solidFill>
      </dgm:spPr>
      <dgm:t>
        <a:bodyPr/>
        <a:lstStyle/>
        <a:p>
          <a:endParaRPr lang="en-US" sz="1000">
            <a:solidFill>
              <a:schemeClr val="bg1"/>
            </a:solidFill>
          </a:endParaRPr>
        </a:p>
      </dgm:t>
    </dgm:pt>
    <dgm:pt modelId="{847C7F72-BDE5-43A1-9559-DD3C93CF9237}" type="pres">
      <dgm:prSet presAssocID="{AE9D262E-CC86-4CC8-B120-8003AA2463AD}" presName="cycle" presStyleCnt="0">
        <dgm:presLayoutVars>
          <dgm:dir/>
          <dgm:resizeHandles val="exact"/>
        </dgm:presLayoutVars>
      </dgm:prSet>
      <dgm:spPr/>
    </dgm:pt>
    <dgm:pt modelId="{901FF6EA-28B2-46FA-AD64-585672221742}" type="pres">
      <dgm:prSet presAssocID="{5ABEE815-5DFA-47CD-85F5-B4A3019D937F}" presName="node" presStyleLbl="node1" presStyleIdx="0" presStyleCnt="5">
        <dgm:presLayoutVars>
          <dgm:bulletEnabled val="1"/>
        </dgm:presLayoutVars>
      </dgm:prSet>
      <dgm:spPr/>
    </dgm:pt>
    <dgm:pt modelId="{1998F9A2-A8B4-403C-96E0-F0DCC60A6D2C}" type="pres">
      <dgm:prSet presAssocID="{1DA9C5D2-2DCE-44D8-B960-166E6EF5257C}" presName="sibTrans" presStyleLbl="sibTrans2D1" presStyleIdx="0" presStyleCnt="5"/>
      <dgm:spPr/>
    </dgm:pt>
    <dgm:pt modelId="{707E0760-B59C-463B-977C-FD12F85D4BFB}" type="pres">
      <dgm:prSet presAssocID="{1DA9C5D2-2DCE-44D8-B960-166E6EF5257C}" presName="connectorText" presStyleLbl="sibTrans2D1" presStyleIdx="0" presStyleCnt="5"/>
      <dgm:spPr/>
    </dgm:pt>
    <dgm:pt modelId="{0FFB3BA8-59A4-4550-B4A4-6056C8F6D9B0}" type="pres">
      <dgm:prSet presAssocID="{195B282A-4302-4B0D-97B2-5B4010059042}" presName="node" presStyleLbl="node1" presStyleIdx="1" presStyleCnt="5">
        <dgm:presLayoutVars>
          <dgm:bulletEnabled val="1"/>
        </dgm:presLayoutVars>
      </dgm:prSet>
      <dgm:spPr/>
    </dgm:pt>
    <dgm:pt modelId="{44D7458D-D1CA-40E3-B560-504EB01F7B9D}" type="pres">
      <dgm:prSet presAssocID="{001191CD-6E5B-4D30-ABD3-56DDA81C8ADD}" presName="sibTrans" presStyleLbl="sibTrans2D1" presStyleIdx="1" presStyleCnt="5"/>
      <dgm:spPr/>
    </dgm:pt>
    <dgm:pt modelId="{90E75A88-10AB-48B0-B357-05B2B0863C6A}" type="pres">
      <dgm:prSet presAssocID="{001191CD-6E5B-4D30-ABD3-56DDA81C8ADD}" presName="connectorText" presStyleLbl="sibTrans2D1" presStyleIdx="1" presStyleCnt="5"/>
      <dgm:spPr/>
    </dgm:pt>
    <dgm:pt modelId="{127B4CA4-DB6D-489E-89FA-F6AD68332D4C}" type="pres">
      <dgm:prSet presAssocID="{1F4306C7-AEB7-444D-9325-1E90844253B9}" presName="node" presStyleLbl="node1" presStyleIdx="2" presStyleCnt="5">
        <dgm:presLayoutVars>
          <dgm:bulletEnabled val="1"/>
        </dgm:presLayoutVars>
      </dgm:prSet>
      <dgm:spPr/>
    </dgm:pt>
    <dgm:pt modelId="{AEEF7C85-9B0F-4AAA-A188-06AE07B6A73F}" type="pres">
      <dgm:prSet presAssocID="{6A8699DF-A91B-4C57-A82D-163A32492FC8}" presName="sibTrans" presStyleLbl="sibTrans2D1" presStyleIdx="2" presStyleCnt="5"/>
      <dgm:spPr/>
    </dgm:pt>
    <dgm:pt modelId="{8D470F43-B5A9-444D-95E1-BE5638AB5D28}" type="pres">
      <dgm:prSet presAssocID="{6A8699DF-A91B-4C57-A82D-163A32492FC8}" presName="connectorText" presStyleLbl="sibTrans2D1" presStyleIdx="2" presStyleCnt="5"/>
      <dgm:spPr/>
    </dgm:pt>
    <dgm:pt modelId="{C8DB85D2-EE8B-4E25-81AF-AA35D83E45EB}" type="pres">
      <dgm:prSet presAssocID="{455DD7F9-665B-414A-B24F-7F112B89EF55}" presName="node" presStyleLbl="node1" presStyleIdx="3" presStyleCnt="5">
        <dgm:presLayoutVars>
          <dgm:bulletEnabled val="1"/>
        </dgm:presLayoutVars>
      </dgm:prSet>
      <dgm:spPr/>
    </dgm:pt>
    <dgm:pt modelId="{44C41B6B-0E0C-4604-9705-A9A65AE7D380}" type="pres">
      <dgm:prSet presAssocID="{07E92D76-FDDA-403E-904A-B37044B7D791}" presName="sibTrans" presStyleLbl="sibTrans2D1" presStyleIdx="3" presStyleCnt="5"/>
      <dgm:spPr/>
    </dgm:pt>
    <dgm:pt modelId="{725116FA-FA3A-487D-B4C5-747B179FE5CC}" type="pres">
      <dgm:prSet presAssocID="{07E92D76-FDDA-403E-904A-B37044B7D791}" presName="connectorText" presStyleLbl="sibTrans2D1" presStyleIdx="3" presStyleCnt="5"/>
      <dgm:spPr/>
    </dgm:pt>
    <dgm:pt modelId="{B55A2247-DE1D-40F5-8D4D-AE1134607C70}" type="pres">
      <dgm:prSet presAssocID="{856438E4-6B3F-4B5D-B84E-385574375324}" presName="node" presStyleLbl="node1" presStyleIdx="4" presStyleCnt="5">
        <dgm:presLayoutVars>
          <dgm:bulletEnabled val="1"/>
        </dgm:presLayoutVars>
      </dgm:prSet>
      <dgm:spPr/>
    </dgm:pt>
    <dgm:pt modelId="{112FDDD9-3B8D-4566-BD2A-17CB36B31E40}" type="pres">
      <dgm:prSet presAssocID="{C40AF62E-3B15-4095-9387-96DD99114892}" presName="sibTrans" presStyleLbl="sibTrans2D1" presStyleIdx="4" presStyleCnt="5"/>
      <dgm:spPr/>
    </dgm:pt>
    <dgm:pt modelId="{5BB67AD8-71AC-40C7-8358-4BCCFB13C6CC}" type="pres">
      <dgm:prSet presAssocID="{C40AF62E-3B15-4095-9387-96DD99114892}" presName="connectorText" presStyleLbl="sibTrans2D1" presStyleIdx="4" presStyleCnt="5"/>
      <dgm:spPr/>
    </dgm:pt>
  </dgm:ptLst>
  <dgm:cxnLst>
    <dgm:cxn modelId="{A7941A06-9ECC-DD47-B081-103CDCB5D371}" type="presOf" srcId="{C40AF62E-3B15-4095-9387-96DD99114892}" destId="{112FDDD9-3B8D-4566-BD2A-17CB36B31E40}" srcOrd="0" destOrd="0" presId="urn:microsoft.com/office/officeart/2005/8/layout/cycle2"/>
    <dgm:cxn modelId="{2F38551C-5D54-FE47-8E13-292172B359F0}" type="presOf" srcId="{07E92D76-FDDA-403E-904A-B37044B7D791}" destId="{44C41B6B-0E0C-4604-9705-A9A65AE7D380}" srcOrd="0" destOrd="0" presId="urn:microsoft.com/office/officeart/2005/8/layout/cycle2"/>
    <dgm:cxn modelId="{21AC2224-7F31-5F4B-8145-15B43AED71C7}" type="presOf" srcId="{6A8699DF-A91B-4C57-A82D-163A32492FC8}" destId="{8D470F43-B5A9-444D-95E1-BE5638AB5D28}" srcOrd="1" destOrd="0" presId="urn:microsoft.com/office/officeart/2005/8/layout/cycle2"/>
    <dgm:cxn modelId="{3FD0F82C-B4AF-AF40-8CE4-5C2C4712C496}" type="presOf" srcId="{195B282A-4302-4B0D-97B2-5B4010059042}" destId="{0FFB3BA8-59A4-4550-B4A4-6056C8F6D9B0}" srcOrd="0" destOrd="0" presId="urn:microsoft.com/office/officeart/2005/8/layout/cycle2"/>
    <dgm:cxn modelId="{6561BB32-E331-2940-BAC8-191ED3683C24}" type="presOf" srcId="{1DA9C5D2-2DCE-44D8-B960-166E6EF5257C}" destId="{1998F9A2-A8B4-403C-96E0-F0DCC60A6D2C}" srcOrd="0" destOrd="0" presId="urn:microsoft.com/office/officeart/2005/8/layout/cycle2"/>
    <dgm:cxn modelId="{35B4A539-22CA-4647-BAEC-9BA3786B7330}" type="presOf" srcId="{455DD7F9-665B-414A-B24F-7F112B89EF55}" destId="{C8DB85D2-EE8B-4E25-81AF-AA35D83E45EB}" srcOrd="0" destOrd="0" presId="urn:microsoft.com/office/officeart/2005/8/layout/cycle2"/>
    <dgm:cxn modelId="{B686575C-42C3-0945-BCD2-5272BDD7093B}" type="presOf" srcId="{1F4306C7-AEB7-444D-9325-1E90844253B9}" destId="{127B4CA4-DB6D-489E-89FA-F6AD68332D4C}" srcOrd="0" destOrd="0" presId="urn:microsoft.com/office/officeart/2005/8/layout/cycle2"/>
    <dgm:cxn modelId="{7335A75E-C277-3149-A4E2-3EFBC1E100AD}" type="presOf" srcId="{001191CD-6E5B-4D30-ABD3-56DDA81C8ADD}" destId="{90E75A88-10AB-48B0-B357-05B2B0863C6A}" srcOrd="1" destOrd="0" presId="urn:microsoft.com/office/officeart/2005/8/layout/cycle2"/>
    <dgm:cxn modelId="{B4928F67-E83C-1E4C-B5F7-85A986833643}" type="presOf" srcId="{C40AF62E-3B15-4095-9387-96DD99114892}" destId="{5BB67AD8-71AC-40C7-8358-4BCCFB13C6CC}" srcOrd="1" destOrd="0" presId="urn:microsoft.com/office/officeart/2005/8/layout/cycle2"/>
    <dgm:cxn modelId="{E6B6754F-2832-7241-8E8E-4725D6987A0A}" type="presOf" srcId="{6A8699DF-A91B-4C57-A82D-163A32492FC8}" destId="{AEEF7C85-9B0F-4AAA-A188-06AE07B6A73F}" srcOrd="0" destOrd="0" presId="urn:microsoft.com/office/officeart/2005/8/layout/cycle2"/>
    <dgm:cxn modelId="{ABB65350-DE4D-4670-A5EE-BD8BA88C23F0}" srcId="{AE9D262E-CC86-4CC8-B120-8003AA2463AD}" destId="{856438E4-6B3F-4B5D-B84E-385574375324}" srcOrd="4" destOrd="0" parTransId="{BB511E0C-46B5-4429-B9F3-A4C01725F23C}" sibTransId="{C40AF62E-3B15-4095-9387-96DD99114892}"/>
    <dgm:cxn modelId="{DFAF3051-797B-194E-A3C5-F3266D9D86F8}" type="presOf" srcId="{5ABEE815-5DFA-47CD-85F5-B4A3019D937F}" destId="{901FF6EA-28B2-46FA-AD64-585672221742}" srcOrd="0" destOrd="0" presId="urn:microsoft.com/office/officeart/2005/8/layout/cycle2"/>
    <dgm:cxn modelId="{A8C287A5-FEFB-4B43-B084-C2AD30C79191}" srcId="{AE9D262E-CC86-4CC8-B120-8003AA2463AD}" destId="{5ABEE815-5DFA-47CD-85F5-B4A3019D937F}" srcOrd="0" destOrd="0" parTransId="{A676259D-0B5F-478C-91EA-3FAAF07CDE93}" sibTransId="{1DA9C5D2-2DCE-44D8-B960-166E6EF5257C}"/>
    <dgm:cxn modelId="{9C5111AB-35D7-47B8-A448-197642CC4877}" srcId="{AE9D262E-CC86-4CC8-B120-8003AA2463AD}" destId="{455DD7F9-665B-414A-B24F-7F112B89EF55}" srcOrd="3" destOrd="0" parTransId="{5FDBEDFF-1594-444D-BD95-5D73DD1F1DAE}" sibTransId="{07E92D76-FDDA-403E-904A-B37044B7D791}"/>
    <dgm:cxn modelId="{113880BD-65A7-5E43-AD28-4897F5496B67}" type="presOf" srcId="{001191CD-6E5B-4D30-ABD3-56DDA81C8ADD}" destId="{44D7458D-D1CA-40E3-B560-504EB01F7B9D}" srcOrd="0" destOrd="0" presId="urn:microsoft.com/office/officeart/2005/8/layout/cycle2"/>
    <dgm:cxn modelId="{06D571D1-389E-489E-A97A-B9C718331345}" srcId="{AE9D262E-CC86-4CC8-B120-8003AA2463AD}" destId="{1F4306C7-AEB7-444D-9325-1E90844253B9}" srcOrd="2" destOrd="0" parTransId="{6ED5BCA1-15DF-4122-91B2-E17E8D9F3765}" sibTransId="{6A8699DF-A91B-4C57-A82D-163A32492FC8}"/>
    <dgm:cxn modelId="{376F1CDA-3F5C-4AF4-97C3-6E3656D7DC24}" srcId="{AE9D262E-CC86-4CC8-B120-8003AA2463AD}" destId="{195B282A-4302-4B0D-97B2-5B4010059042}" srcOrd="1" destOrd="0" parTransId="{8F0FFA2D-ED3A-48ED-B0E2-03B3D84878BE}" sibTransId="{001191CD-6E5B-4D30-ABD3-56DDA81C8ADD}"/>
    <dgm:cxn modelId="{401334EA-7197-1947-A398-27CC53B66E3A}" type="presOf" srcId="{1DA9C5D2-2DCE-44D8-B960-166E6EF5257C}" destId="{707E0760-B59C-463B-977C-FD12F85D4BFB}" srcOrd="1" destOrd="0" presId="urn:microsoft.com/office/officeart/2005/8/layout/cycle2"/>
    <dgm:cxn modelId="{DC9339F1-ECDA-444A-A7C4-3061BC424AF7}" type="presOf" srcId="{07E92D76-FDDA-403E-904A-B37044B7D791}" destId="{725116FA-FA3A-487D-B4C5-747B179FE5CC}" srcOrd="1" destOrd="0" presId="urn:microsoft.com/office/officeart/2005/8/layout/cycle2"/>
    <dgm:cxn modelId="{4A39B3F8-2580-B648-ACE5-7D9BFE0D48F6}" type="presOf" srcId="{856438E4-6B3F-4B5D-B84E-385574375324}" destId="{B55A2247-DE1D-40F5-8D4D-AE1134607C70}" srcOrd="0" destOrd="0" presId="urn:microsoft.com/office/officeart/2005/8/layout/cycle2"/>
    <dgm:cxn modelId="{3A809FFA-92A7-104E-8BB4-F856D52B1A8F}" type="presOf" srcId="{AE9D262E-CC86-4CC8-B120-8003AA2463AD}" destId="{847C7F72-BDE5-43A1-9559-DD3C93CF9237}" srcOrd="0" destOrd="0" presId="urn:microsoft.com/office/officeart/2005/8/layout/cycle2"/>
    <dgm:cxn modelId="{B58CF07C-3F65-F041-AB5F-D3270D7A1DD4}" type="presParOf" srcId="{847C7F72-BDE5-43A1-9559-DD3C93CF9237}" destId="{901FF6EA-28B2-46FA-AD64-585672221742}" srcOrd="0" destOrd="0" presId="urn:microsoft.com/office/officeart/2005/8/layout/cycle2"/>
    <dgm:cxn modelId="{462A13E2-90D1-E340-9C30-85D7B7E494A7}" type="presParOf" srcId="{847C7F72-BDE5-43A1-9559-DD3C93CF9237}" destId="{1998F9A2-A8B4-403C-96E0-F0DCC60A6D2C}" srcOrd="1" destOrd="0" presId="urn:microsoft.com/office/officeart/2005/8/layout/cycle2"/>
    <dgm:cxn modelId="{B5847DDE-E66F-2D4B-AD89-87955EDB47A8}" type="presParOf" srcId="{1998F9A2-A8B4-403C-96E0-F0DCC60A6D2C}" destId="{707E0760-B59C-463B-977C-FD12F85D4BFB}" srcOrd="0" destOrd="0" presId="urn:microsoft.com/office/officeart/2005/8/layout/cycle2"/>
    <dgm:cxn modelId="{42A156E8-434A-4F46-9C11-372C0BAD11A8}" type="presParOf" srcId="{847C7F72-BDE5-43A1-9559-DD3C93CF9237}" destId="{0FFB3BA8-59A4-4550-B4A4-6056C8F6D9B0}" srcOrd="2" destOrd="0" presId="urn:microsoft.com/office/officeart/2005/8/layout/cycle2"/>
    <dgm:cxn modelId="{EF2E6D40-F980-9145-B430-BB3EAC148921}" type="presParOf" srcId="{847C7F72-BDE5-43A1-9559-DD3C93CF9237}" destId="{44D7458D-D1CA-40E3-B560-504EB01F7B9D}" srcOrd="3" destOrd="0" presId="urn:microsoft.com/office/officeart/2005/8/layout/cycle2"/>
    <dgm:cxn modelId="{22C45BA0-F20A-6C4B-B0F8-227F25DE8726}" type="presParOf" srcId="{44D7458D-D1CA-40E3-B560-504EB01F7B9D}" destId="{90E75A88-10AB-48B0-B357-05B2B0863C6A}" srcOrd="0" destOrd="0" presId="urn:microsoft.com/office/officeart/2005/8/layout/cycle2"/>
    <dgm:cxn modelId="{E4737BFE-938B-CC4D-9EEC-2C5CC494BC5B}" type="presParOf" srcId="{847C7F72-BDE5-43A1-9559-DD3C93CF9237}" destId="{127B4CA4-DB6D-489E-89FA-F6AD68332D4C}" srcOrd="4" destOrd="0" presId="urn:microsoft.com/office/officeart/2005/8/layout/cycle2"/>
    <dgm:cxn modelId="{DA3151CA-F4C3-BF4E-A7FB-1313517314FA}" type="presParOf" srcId="{847C7F72-BDE5-43A1-9559-DD3C93CF9237}" destId="{AEEF7C85-9B0F-4AAA-A188-06AE07B6A73F}" srcOrd="5" destOrd="0" presId="urn:microsoft.com/office/officeart/2005/8/layout/cycle2"/>
    <dgm:cxn modelId="{0D2552CF-41EA-3C40-BDDC-6FCB8C9D57AA}" type="presParOf" srcId="{AEEF7C85-9B0F-4AAA-A188-06AE07B6A73F}" destId="{8D470F43-B5A9-444D-95E1-BE5638AB5D28}" srcOrd="0" destOrd="0" presId="urn:microsoft.com/office/officeart/2005/8/layout/cycle2"/>
    <dgm:cxn modelId="{3AD29710-3004-294D-B029-2DC983AEAA5E}" type="presParOf" srcId="{847C7F72-BDE5-43A1-9559-DD3C93CF9237}" destId="{C8DB85D2-EE8B-4E25-81AF-AA35D83E45EB}" srcOrd="6" destOrd="0" presId="urn:microsoft.com/office/officeart/2005/8/layout/cycle2"/>
    <dgm:cxn modelId="{EB7E7C01-0FBA-064A-9C46-27104800E9C2}" type="presParOf" srcId="{847C7F72-BDE5-43A1-9559-DD3C93CF9237}" destId="{44C41B6B-0E0C-4604-9705-A9A65AE7D380}" srcOrd="7" destOrd="0" presId="urn:microsoft.com/office/officeart/2005/8/layout/cycle2"/>
    <dgm:cxn modelId="{748A5E73-F0EA-4042-B8D3-429463327F3B}" type="presParOf" srcId="{44C41B6B-0E0C-4604-9705-A9A65AE7D380}" destId="{725116FA-FA3A-487D-B4C5-747B179FE5CC}" srcOrd="0" destOrd="0" presId="urn:microsoft.com/office/officeart/2005/8/layout/cycle2"/>
    <dgm:cxn modelId="{B92FD8A7-C7CE-2B41-A56A-26B03514B491}" type="presParOf" srcId="{847C7F72-BDE5-43A1-9559-DD3C93CF9237}" destId="{B55A2247-DE1D-40F5-8D4D-AE1134607C70}" srcOrd="8" destOrd="0" presId="urn:microsoft.com/office/officeart/2005/8/layout/cycle2"/>
    <dgm:cxn modelId="{F5250504-D0E0-7941-A3DC-8BA4BEE2FE67}" type="presParOf" srcId="{847C7F72-BDE5-43A1-9559-DD3C93CF9237}" destId="{112FDDD9-3B8D-4566-BD2A-17CB36B31E40}" srcOrd="9" destOrd="0" presId="urn:microsoft.com/office/officeart/2005/8/layout/cycle2"/>
    <dgm:cxn modelId="{9C8E6F56-3A68-2846-B6D7-91AD4C11E9AF}" type="presParOf" srcId="{112FDDD9-3B8D-4566-BD2A-17CB36B31E40}" destId="{5BB67AD8-71AC-40C7-8358-4BCCFB13C6CC}"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BD3D55-D3CC-4217-A0AC-35C3BDEBB240}">
      <dsp:nvSpPr>
        <dsp:cNvPr id="0" name=""/>
        <dsp:cNvSpPr/>
      </dsp:nvSpPr>
      <dsp:spPr>
        <a:xfrm>
          <a:off x="2381" y="159014"/>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Duration</a:t>
          </a:r>
        </a:p>
      </dsp:txBody>
      <dsp:txXfrm>
        <a:off x="2381" y="159014"/>
        <a:ext cx="1889124" cy="1133475"/>
      </dsp:txXfrm>
    </dsp:sp>
    <dsp:sp modelId="{24BF9144-0EAA-4B0E-B31F-D160A103CCBC}">
      <dsp:nvSpPr>
        <dsp:cNvPr id="0" name=""/>
        <dsp:cNvSpPr/>
      </dsp:nvSpPr>
      <dsp:spPr>
        <a:xfrm>
          <a:off x="2080418" y="159014"/>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Cost</a:t>
          </a:r>
        </a:p>
      </dsp:txBody>
      <dsp:txXfrm>
        <a:off x="2080418" y="159014"/>
        <a:ext cx="1889124" cy="1133475"/>
      </dsp:txXfrm>
    </dsp:sp>
    <dsp:sp modelId="{1C792567-2935-4E64-9982-9BB9E6358FB8}">
      <dsp:nvSpPr>
        <dsp:cNvPr id="0" name=""/>
        <dsp:cNvSpPr/>
      </dsp:nvSpPr>
      <dsp:spPr>
        <a:xfrm>
          <a:off x="4158456" y="159014"/>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Stops</a:t>
          </a:r>
        </a:p>
      </dsp:txBody>
      <dsp:txXfrm>
        <a:off x="4158456" y="159014"/>
        <a:ext cx="1889124" cy="1133475"/>
      </dsp:txXfrm>
    </dsp:sp>
    <dsp:sp modelId="{80B387E2-F320-4424-B9B5-82E79657AED3}">
      <dsp:nvSpPr>
        <dsp:cNvPr id="0" name=""/>
        <dsp:cNvSpPr/>
      </dsp:nvSpPr>
      <dsp:spPr>
        <a:xfrm>
          <a:off x="6236493" y="159014"/>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Layovers</a:t>
          </a:r>
        </a:p>
      </dsp:txBody>
      <dsp:txXfrm>
        <a:off x="6236493" y="159014"/>
        <a:ext cx="1889124" cy="1133475"/>
      </dsp:txXfrm>
    </dsp:sp>
    <dsp:sp modelId="{2D0CA673-A63C-4098-ACD7-6C2AB4704914}">
      <dsp:nvSpPr>
        <dsp:cNvPr id="0" name=""/>
        <dsp:cNvSpPr/>
      </dsp:nvSpPr>
      <dsp:spPr>
        <a:xfrm>
          <a:off x="2381" y="1481402"/>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Layoff Risks</a:t>
          </a:r>
        </a:p>
      </dsp:txBody>
      <dsp:txXfrm>
        <a:off x="2381" y="1481402"/>
        <a:ext cx="1889124" cy="1133475"/>
      </dsp:txXfrm>
    </dsp:sp>
    <dsp:sp modelId="{AC065428-09DD-4E8B-91C8-42A012E888D6}">
      <dsp:nvSpPr>
        <dsp:cNvPr id="0" name=""/>
        <dsp:cNvSpPr/>
      </dsp:nvSpPr>
      <dsp:spPr>
        <a:xfrm>
          <a:off x="2080418" y="1481402"/>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Season</a:t>
          </a:r>
        </a:p>
      </dsp:txBody>
      <dsp:txXfrm>
        <a:off x="2080418" y="1481402"/>
        <a:ext cx="1889124" cy="1133475"/>
      </dsp:txXfrm>
    </dsp:sp>
    <dsp:sp modelId="{1BF64C61-97F1-425A-A76B-33F54DC49451}">
      <dsp:nvSpPr>
        <dsp:cNvPr id="0" name=""/>
        <dsp:cNvSpPr/>
      </dsp:nvSpPr>
      <dsp:spPr>
        <a:xfrm>
          <a:off x="4158456" y="1481402"/>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Realtime </a:t>
          </a:r>
          <a:r>
            <a:rPr lang="en-US" sz="2000" kern="1200" dirty="0" err="1"/>
            <a:t>Updation</a:t>
          </a:r>
          <a:endParaRPr lang="en-US" sz="2000" kern="1200" dirty="0"/>
        </a:p>
      </dsp:txBody>
      <dsp:txXfrm>
        <a:off x="4158456" y="1481402"/>
        <a:ext cx="1889124" cy="1133475"/>
      </dsp:txXfrm>
    </dsp:sp>
    <dsp:sp modelId="{420455D8-08CA-43FC-A032-184613A2BCB9}">
      <dsp:nvSpPr>
        <dsp:cNvPr id="0" name=""/>
        <dsp:cNvSpPr/>
      </dsp:nvSpPr>
      <dsp:spPr>
        <a:xfrm>
          <a:off x="6236493" y="1481402"/>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Seat</a:t>
          </a:r>
          <a:r>
            <a:rPr lang="en-US" sz="2000" kern="1200" baseline="0" dirty="0"/>
            <a:t> Choice</a:t>
          </a:r>
          <a:endParaRPr lang="en-US" sz="2000" kern="1200" dirty="0"/>
        </a:p>
      </dsp:txBody>
      <dsp:txXfrm>
        <a:off x="6236493" y="1481402"/>
        <a:ext cx="1889124" cy="1133475"/>
      </dsp:txXfrm>
    </dsp:sp>
    <dsp:sp modelId="{74ED6E75-8508-4E30-A6E7-CD4DB17796FD}">
      <dsp:nvSpPr>
        <dsp:cNvPr id="0" name=""/>
        <dsp:cNvSpPr/>
      </dsp:nvSpPr>
      <dsp:spPr>
        <a:xfrm>
          <a:off x="2381" y="2803789"/>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Flexibility and cancellation</a:t>
          </a:r>
        </a:p>
      </dsp:txBody>
      <dsp:txXfrm>
        <a:off x="2381" y="2803789"/>
        <a:ext cx="1889124" cy="1133475"/>
      </dsp:txXfrm>
    </dsp:sp>
    <dsp:sp modelId="{DD95B493-B530-4320-BD86-ADA4A7F7890E}">
      <dsp:nvSpPr>
        <dsp:cNvPr id="0" name=""/>
        <dsp:cNvSpPr/>
      </dsp:nvSpPr>
      <dsp:spPr>
        <a:xfrm>
          <a:off x="2080418" y="2803789"/>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Schedule</a:t>
          </a:r>
        </a:p>
      </dsp:txBody>
      <dsp:txXfrm>
        <a:off x="2080418" y="2803789"/>
        <a:ext cx="1889124" cy="1133475"/>
      </dsp:txXfrm>
    </dsp:sp>
    <dsp:sp modelId="{B8212811-A268-4410-A298-094E901114DA}">
      <dsp:nvSpPr>
        <dsp:cNvPr id="0" name=""/>
        <dsp:cNvSpPr/>
      </dsp:nvSpPr>
      <dsp:spPr>
        <a:xfrm>
          <a:off x="4158456" y="2803789"/>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Airport</a:t>
          </a:r>
        </a:p>
      </dsp:txBody>
      <dsp:txXfrm>
        <a:off x="4158456" y="2803789"/>
        <a:ext cx="1889124" cy="1133475"/>
      </dsp:txXfrm>
    </dsp:sp>
    <dsp:sp modelId="{92D0754C-9CF3-42BD-BA20-B9909222021A}">
      <dsp:nvSpPr>
        <dsp:cNvPr id="0" name=""/>
        <dsp:cNvSpPr/>
      </dsp:nvSpPr>
      <dsp:spPr>
        <a:xfrm>
          <a:off x="6236493" y="2803789"/>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Best Route</a:t>
          </a:r>
        </a:p>
      </dsp:txBody>
      <dsp:txXfrm>
        <a:off x="6236493" y="2803789"/>
        <a:ext cx="1889124" cy="1133475"/>
      </dsp:txXfrm>
    </dsp:sp>
    <dsp:sp modelId="{539BAD7B-8DF7-43E1-9A6C-B24B26381D3F}">
      <dsp:nvSpPr>
        <dsp:cNvPr id="0" name=""/>
        <dsp:cNvSpPr/>
      </dsp:nvSpPr>
      <dsp:spPr>
        <a:xfrm>
          <a:off x="1041400" y="4126177"/>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Time of Flight</a:t>
          </a:r>
        </a:p>
      </dsp:txBody>
      <dsp:txXfrm>
        <a:off x="1041400" y="4126177"/>
        <a:ext cx="1889124" cy="1133475"/>
      </dsp:txXfrm>
    </dsp:sp>
    <dsp:sp modelId="{CC7E3937-E5F4-4F97-94D4-FB0EF782A131}">
      <dsp:nvSpPr>
        <dsp:cNvPr id="0" name=""/>
        <dsp:cNvSpPr/>
      </dsp:nvSpPr>
      <dsp:spPr>
        <a:xfrm>
          <a:off x="3119437" y="4126177"/>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Airline Reputation</a:t>
          </a:r>
        </a:p>
      </dsp:txBody>
      <dsp:txXfrm>
        <a:off x="3119437" y="4126177"/>
        <a:ext cx="1889124" cy="1133475"/>
      </dsp:txXfrm>
    </dsp:sp>
    <dsp:sp modelId="{3AB30ADC-FA94-455C-B9F6-6EB714535D39}">
      <dsp:nvSpPr>
        <dsp:cNvPr id="0" name=""/>
        <dsp:cNvSpPr/>
      </dsp:nvSpPr>
      <dsp:spPr>
        <a:xfrm>
          <a:off x="5197474" y="4126177"/>
          <a:ext cx="1889124" cy="1133475"/>
        </a:xfrm>
        <a:prstGeom prst="rect">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Airport Security &amp; Immigration Efficiency</a:t>
          </a:r>
        </a:p>
      </dsp:txBody>
      <dsp:txXfrm>
        <a:off x="5197474" y="4126177"/>
        <a:ext cx="1889124" cy="11334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1FF6EA-28B2-46FA-AD64-585672221742}">
      <dsp:nvSpPr>
        <dsp:cNvPr id="0" name=""/>
        <dsp:cNvSpPr/>
      </dsp:nvSpPr>
      <dsp:spPr>
        <a:xfrm>
          <a:off x="1279951" y="60595"/>
          <a:ext cx="1053247" cy="1053247"/>
        </a:xfrm>
        <a:prstGeom prst="ellipse">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rPr>
            <a:t>Assess</a:t>
          </a:r>
        </a:p>
      </dsp:txBody>
      <dsp:txXfrm>
        <a:off x="1434195" y="214839"/>
        <a:ext cx="744759" cy="744759"/>
      </dsp:txXfrm>
    </dsp:sp>
    <dsp:sp modelId="{1998F9A2-A8B4-403C-96E0-F0DCC60A6D2C}">
      <dsp:nvSpPr>
        <dsp:cNvPr id="0" name=""/>
        <dsp:cNvSpPr/>
      </dsp:nvSpPr>
      <dsp:spPr>
        <a:xfrm rot="2160000">
          <a:off x="2299856" y="869502"/>
          <a:ext cx="279760" cy="355470"/>
        </a:xfrm>
        <a:prstGeom prst="rightArrow">
          <a:avLst>
            <a:gd name="adj1" fmla="val 60000"/>
            <a:gd name="adj2" fmla="val 50000"/>
          </a:avLst>
        </a:prstGeom>
        <a:solidFill>
          <a:srgbClr val="D7E0E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solidFill>
              <a:schemeClr val="bg1"/>
            </a:solidFill>
          </a:endParaRPr>
        </a:p>
      </dsp:txBody>
      <dsp:txXfrm>
        <a:off x="2307870" y="915930"/>
        <a:ext cx="195832" cy="213282"/>
      </dsp:txXfrm>
    </dsp:sp>
    <dsp:sp modelId="{0FFB3BA8-59A4-4550-B4A4-6056C8F6D9B0}">
      <dsp:nvSpPr>
        <dsp:cNvPr id="0" name=""/>
        <dsp:cNvSpPr/>
      </dsp:nvSpPr>
      <dsp:spPr>
        <a:xfrm>
          <a:off x="2559085" y="989940"/>
          <a:ext cx="1053247" cy="1053247"/>
        </a:xfrm>
        <a:prstGeom prst="ellipse">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rPr>
            <a:t>Plan</a:t>
          </a:r>
        </a:p>
      </dsp:txBody>
      <dsp:txXfrm>
        <a:off x="2713329" y="1144184"/>
        <a:ext cx="744759" cy="744759"/>
      </dsp:txXfrm>
    </dsp:sp>
    <dsp:sp modelId="{44D7458D-D1CA-40E3-B560-504EB01F7B9D}">
      <dsp:nvSpPr>
        <dsp:cNvPr id="0" name=""/>
        <dsp:cNvSpPr/>
      </dsp:nvSpPr>
      <dsp:spPr>
        <a:xfrm rot="6480000">
          <a:off x="2703982" y="2083154"/>
          <a:ext cx="279760" cy="355470"/>
        </a:xfrm>
        <a:prstGeom prst="rightArrow">
          <a:avLst>
            <a:gd name="adj1" fmla="val 60000"/>
            <a:gd name="adj2" fmla="val 50000"/>
          </a:avLst>
        </a:prstGeom>
        <a:solidFill>
          <a:srgbClr val="D7E0E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solidFill>
              <a:schemeClr val="bg1"/>
            </a:solidFill>
          </a:endParaRPr>
        </a:p>
      </dsp:txBody>
      <dsp:txXfrm rot="10800000">
        <a:off x="2758914" y="2114338"/>
        <a:ext cx="195832" cy="213282"/>
      </dsp:txXfrm>
    </dsp:sp>
    <dsp:sp modelId="{127B4CA4-DB6D-489E-89FA-F6AD68332D4C}">
      <dsp:nvSpPr>
        <dsp:cNvPr id="0" name=""/>
        <dsp:cNvSpPr/>
      </dsp:nvSpPr>
      <dsp:spPr>
        <a:xfrm>
          <a:off x="2070499" y="2493653"/>
          <a:ext cx="1053247" cy="1053247"/>
        </a:xfrm>
        <a:prstGeom prst="ellipse">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rPr>
            <a:t>Design</a:t>
          </a:r>
        </a:p>
      </dsp:txBody>
      <dsp:txXfrm>
        <a:off x="2224743" y="2647897"/>
        <a:ext cx="744759" cy="744759"/>
      </dsp:txXfrm>
    </dsp:sp>
    <dsp:sp modelId="{AEEF7C85-9B0F-4AAA-A188-06AE07B6A73F}">
      <dsp:nvSpPr>
        <dsp:cNvPr id="0" name=""/>
        <dsp:cNvSpPr/>
      </dsp:nvSpPr>
      <dsp:spPr>
        <a:xfrm rot="10800000">
          <a:off x="1674612" y="2842541"/>
          <a:ext cx="279760" cy="355470"/>
        </a:xfrm>
        <a:prstGeom prst="rightArrow">
          <a:avLst>
            <a:gd name="adj1" fmla="val 60000"/>
            <a:gd name="adj2" fmla="val 50000"/>
          </a:avLst>
        </a:prstGeom>
        <a:solidFill>
          <a:srgbClr val="D7E0E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solidFill>
              <a:schemeClr val="bg1"/>
            </a:solidFill>
          </a:endParaRPr>
        </a:p>
      </dsp:txBody>
      <dsp:txXfrm rot="10800000">
        <a:off x="1758540" y="2913635"/>
        <a:ext cx="195832" cy="213282"/>
      </dsp:txXfrm>
    </dsp:sp>
    <dsp:sp modelId="{C8DB85D2-EE8B-4E25-81AF-AA35D83E45EB}">
      <dsp:nvSpPr>
        <dsp:cNvPr id="0" name=""/>
        <dsp:cNvSpPr/>
      </dsp:nvSpPr>
      <dsp:spPr>
        <a:xfrm>
          <a:off x="489402" y="2493653"/>
          <a:ext cx="1053247" cy="1053247"/>
        </a:xfrm>
        <a:prstGeom prst="ellipse">
          <a:avLst/>
        </a:prstGeom>
        <a:solidFill>
          <a:schemeClr val="accent1">
            <a:hueOff val="0"/>
            <a:satOff val="0"/>
            <a:lumOff val="0"/>
            <a:alphaOff val="0"/>
          </a:schemeClr>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rPr>
            <a:t>Implement</a:t>
          </a:r>
        </a:p>
      </dsp:txBody>
      <dsp:txXfrm>
        <a:off x="643646" y="2647897"/>
        <a:ext cx="744759" cy="744759"/>
      </dsp:txXfrm>
    </dsp:sp>
    <dsp:sp modelId="{44C41B6B-0E0C-4604-9705-A9A65AE7D380}">
      <dsp:nvSpPr>
        <dsp:cNvPr id="0" name=""/>
        <dsp:cNvSpPr/>
      </dsp:nvSpPr>
      <dsp:spPr>
        <a:xfrm rot="15120000">
          <a:off x="634300" y="2098215"/>
          <a:ext cx="279760" cy="355470"/>
        </a:xfrm>
        <a:prstGeom prst="rightArrow">
          <a:avLst>
            <a:gd name="adj1" fmla="val 60000"/>
            <a:gd name="adj2" fmla="val 50000"/>
          </a:avLst>
        </a:prstGeom>
        <a:solidFill>
          <a:srgbClr val="D7E0E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solidFill>
              <a:schemeClr val="bg1"/>
            </a:solidFill>
          </a:endParaRPr>
        </a:p>
      </dsp:txBody>
      <dsp:txXfrm rot="10800000">
        <a:off x="689232" y="2209219"/>
        <a:ext cx="195832" cy="213282"/>
      </dsp:txXfrm>
    </dsp:sp>
    <dsp:sp modelId="{B55A2247-DE1D-40F5-8D4D-AE1134607C70}">
      <dsp:nvSpPr>
        <dsp:cNvPr id="0" name=""/>
        <dsp:cNvSpPr/>
      </dsp:nvSpPr>
      <dsp:spPr>
        <a:xfrm>
          <a:off x="817" y="989940"/>
          <a:ext cx="1053247" cy="1053247"/>
        </a:xfrm>
        <a:prstGeom prst="ellipse">
          <a:avLst/>
        </a:prstGeom>
        <a:solidFill>
          <a:schemeClr val="accent2"/>
        </a:solidFill>
        <a:ln w="12700" cap="sq"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kern="1200">
              <a:solidFill>
                <a:schemeClr val="bg1"/>
              </a:solidFill>
            </a:rPr>
            <a:t>Review</a:t>
          </a:r>
        </a:p>
      </dsp:txBody>
      <dsp:txXfrm>
        <a:off x="155061" y="1144184"/>
        <a:ext cx="744759" cy="744759"/>
      </dsp:txXfrm>
    </dsp:sp>
    <dsp:sp modelId="{112FDDD9-3B8D-4566-BD2A-17CB36B31E40}">
      <dsp:nvSpPr>
        <dsp:cNvPr id="0" name=""/>
        <dsp:cNvSpPr/>
      </dsp:nvSpPr>
      <dsp:spPr>
        <a:xfrm rot="19440000">
          <a:off x="1020722" y="878810"/>
          <a:ext cx="279760" cy="355470"/>
        </a:xfrm>
        <a:prstGeom prst="rightArrow">
          <a:avLst>
            <a:gd name="adj1" fmla="val 60000"/>
            <a:gd name="adj2" fmla="val 50000"/>
          </a:avLst>
        </a:prstGeom>
        <a:solidFill>
          <a:srgbClr val="D7E0E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US" sz="1000" kern="1200">
            <a:solidFill>
              <a:schemeClr val="bg1"/>
            </a:solidFill>
          </a:endParaRPr>
        </a:p>
      </dsp:txBody>
      <dsp:txXfrm>
        <a:off x="1028736" y="974570"/>
        <a:ext cx="195832" cy="21328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6B232A-A90B-0843-9FE3-CD41AEF1F4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D6EF4F6-6352-EF49-8B94-F88281AD3C0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FA1003-23F1-F848-ABD7-AA279ACD1B1C}" type="datetimeFigureOut">
              <a:rPr lang="en-US" smtClean="0"/>
              <a:t>25-Sep-23</a:t>
            </a:fld>
            <a:endParaRPr lang="en-US"/>
          </a:p>
        </p:txBody>
      </p:sp>
      <p:sp>
        <p:nvSpPr>
          <p:cNvPr id="4" name="Footer Placeholder 3">
            <a:extLst>
              <a:ext uri="{FF2B5EF4-FFF2-40B4-BE49-F238E27FC236}">
                <a16:creationId xmlns:a16="http://schemas.microsoft.com/office/drawing/2014/main" id="{6DF22398-7E15-714C-85A0-DACC6DC3F11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F1B2665-97EF-CE47-ABE4-18D4D76C98D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AB60F0-68D7-274B-9B3A-8BD634CF5613}" type="slidenum">
              <a:rPr lang="en-US" smtClean="0"/>
              <a:t>‹#›</a:t>
            </a:fld>
            <a:endParaRPr lang="en-US"/>
          </a:p>
        </p:txBody>
      </p:sp>
    </p:spTree>
    <p:extLst>
      <p:ext uri="{BB962C8B-B14F-4D97-AF65-F5344CB8AC3E}">
        <p14:creationId xmlns:p14="http://schemas.microsoft.com/office/powerpoint/2010/main" val="127641379"/>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F6C0D1-008B-C245-AF1E-F6ADA8BEAF3C}" type="datetimeFigureOut">
              <a:rPr lang="en-US" smtClean="0"/>
              <a:t>25-Sep-23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0" tIns="0" rIns="0" bIns="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CB8535-DC0F-AF47-A510-8461A80C06B7}" type="slidenum">
              <a:rPr lang="en-US" smtClean="0"/>
              <a:t>‹#›</a:t>
            </a:fld>
            <a:endParaRPr lang="en-US"/>
          </a:p>
        </p:txBody>
      </p:sp>
    </p:spTree>
    <p:extLst>
      <p:ext uri="{BB962C8B-B14F-4D97-AF65-F5344CB8AC3E}">
        <p14:creationId xmlns:p14="http://schemas.microsoft.com/office/powerpoint/2010/main" val="70781101"/>
      </p:ext>
    </p:extLst>
  </p:cSld>
  <p:clrMap bg1="lt1" tx1="dk1" bg2="lt2" tx2="dk2" accent1="accent1" accent2="accent2" accent3="accent3" accent4="accent4" accent5="accent5" accent6="accent6" hlink="hlink" folHlink="folHlink"/>
  <p:notesStyle>
    <a:lvl1pPr marL="182880" indent="-182880" algn="l" defTabSz="914400" rtl="0" eaLnBrk="1" latinLnBrk="0" hangingPunct="1">
      <a:spcBef>
        <a:spcPts val="600"/>
      </a:spcBef>
      <a:buFont typeface="Arial" panose="020B0604020202020204" pitchFamily="34" charset="0"/>
      <a:buChar char="•"/>
      <a:defRPr sz="1200" kern="1200">
        <a:solidFill>
          <a:schemeClr val="tx1"/>
        </a:solidFill>
        <a:latin typeface="+mn-lt"/>
        <a:ea typeface="+mn-ea"/>
        <a:cs typeface="+mn-cs"/>
      </a:defRPr>
    </a:lvl1pPr>
    <a:lvl2pPr marL="36576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2pPr>
    <a:lvl3pPr marL="54864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3pPr>
    <a:lvl4pPr marL="73152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4pPr>
    <a:lvl5pPr marL="91440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5pPr>
    <a:lvl6pPr marL="109728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6pPr>
    <a:lvl7pPr marL="128016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7pPr>
    <a:lvl8pPr marL="146304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8pPr>
    <a:lvl9pPr marL="1645920" indent="-182880" algn="l" defTabSz="914400" rtl="0" eaLnBrk="1" latinLnBrk="0" hangingPunct="1">
      <a:buFont typeface="Arial" panose="020B0604020202020204" pitchFamily="34" charset="0"/>
      <a:buChar char="–"/>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CB8535-DC0F-AF47-A510-8461A80C06B7}" type="slidenum">
              <a:rPr lang="en-US" smtClean="0"/>
              <a:t>1</a:t>
            </a:fld>
            <a:endParaRPr lang="en-US"/>
          </a:p>
        </p:txBody>
      </p:sp>
    </p:spTree>
    <p:extLst>
      <p:ext uri="{BB962C8B-B14F-4D97-AF65-F5344CB8AC3E}">
        <p14:creationId xmlns:p14="http://schemas.microsoft.com/office/powerpoint/2010/main" val="11973775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CB8535-DC0F-AF47-A510-8461A80C06B7}" type="slidenum">
              <a:rPr lang="en-US" smtClean="0"/>
              <a:t>47</a:t>
            </a:fld>
            <a:endParaRPr lang="en-US"/>
          </a:p>
        </p:txBody>
      </p:sp>
    </p:spTree>
    <p:extLst>
      <p:ext uri="{BB962C8B-B14F-4D97-AF65-F5344CB8AC3E}">
        <p14:creationId xmlns:p14="http://schemas.microsoft.com/office/powerpoint/2010/main" val="12021953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CB8535-DC0F-AF47-A510-8461A80C06B7}" type="slidenum">
              <a:rPr lang="en-US" smtClean="0"/>
              <a:t>48</a:t>
            </a:fld>
            <a:endParaRPr lang="en-US"/>
          </a:p>
        </p:txBody>
      </p:sp>
    </p:spTree>
    <p:extLst>
      <p:ext uri="{BB962C8B-B14F-4D97-AF65-F5344CB8AC3E}">
        <p14:creationId xmlns:p14="http://schemas.microsoft.com/office/powerpoint/2010/main" val="41588030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hyperlink" Target="https://www.facebook.com/USTGlobal" TargetMode="External"/><Relationship Id="rId2" Type="http://schemas.openxmlformats.org/officeDocument/2006/relationships/hyperlink" Target="http://www.linkedin.com/company/ust-global" TargetMode="External"/><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hyperlink" Target="http://www.youtube.com/ustglobalweb" TargetMode="External"/><Relationship Id="rId4" Type="http://schemas.openxmlformats.org/officeDocument/2006/relationships/hyperlink" Target="https://twitter.com/USTGlobal" TargetMode="Externa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ust.com/"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Shape">
            <a:extLst>
              <a:ext uri="{FF2B5EF4-FFF2-40B4-BE49-F238E27FC236}">
                <a16:creationId xmlns:a16="http://schemas.microsoft.com/office/drawing/2014/main" id="{9F2F8409-9B9B-CE4D-A6D2-B42B785F8AAC}"/>
              </a:ext>
              <a:ext uri="{C183D7F6-B498-43B3-948B-1728B52AA6E4}">
                <adec:decorative xmlns:adec="http://schemas.microsoft.com/office/drawing/2017/decorative" val="1"/>
              </a:ext>
            </a:extLst>
          </p:cNvPr>
          <p:cNvSpPr/>
          <p:nvPr userDrawn="1"/>
        </p:nvSpPr>
        <p:spPr bwMode="hidden">
          <a:xfrm>
            <a:off x="1188720" y="1234440"/>
            <a:ext cx="11003279" cy="5623559"/>
          </a:xfrm>
          <a:prstGeom prst="rect">
            <a:avLst/>
          </a:prstGeom>
          <a:solidFill>
            <a:srgbClr val="006E74"/>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9" name="UST" descr="UST">
            <a:extLst>
              <a:ext uri="{FF2B5EF4-FFF2-40B4-BE49-F238E27FC236}">
                <a16:creationId xmlns:a16="http://schemas.microsoft.com/office/drawing/2014/main" id="{2D82142E-2BFE-4214-9282-12F54DFC4566}"/>
              </a:ext>
            </a:extLst>
          </p:cNvPr>
          <p:cNvSpPr>
            <a:spLocks noChangeAspect="1" noEditPoints="1"/>
          </p:cNvSpPr>
          <p:nvPr userDrawn="1"/>
        </p:nvSpPr>
        <p:spPr bwMode="black">
          <a:xfrm>
            <a:off x="365125" y="358775"/>
            <a:ext cx="731520" cy="809172"/>
          </a:xfrm>
          <a:custGeom>
            <a:avLst/>
            <a:gdLst>
              <a:gd name="T0" fmla="*/ 3605 w 3998"/>
              <a:gd name="T1" fmla="*/ 3263 h 4415"/>
              <a:gd name="T2" fmla="*/ 3605 w 3998"/>
              <a:gd name="T3" fmla="*/ 3263 h 4415"/>
              <a:gd name="T4" fmla="*/ 2969 w 3998"/>
              <a:gd name="T5" fmla="*/ 3263 h 4415"/>
              <a:gd name="T6" fmla="*/ 2969 w 3998"/>
              <a:gd name="T7" fmla="*/ 3899 h 4415"/>
              <a:gd name="T8" fmla="*/ 3605 w 3998"/>
              <a:gd name="T9" fmla="*/ 3899 h 4415"/>
              <a:gd name="T10" fmla="*/ 3605 w 3998"/>
              <a:gd name="T11" fmla="*/ 3263 h 4415"/>
              <a:gd name="T12" fmla="*/ 3450 w 3998"/>
              <a:gd name="T13" fmla="*/ 703 h 4415"/>
              <a:gd name="T14" fmla="*/ 3450 w 3998"/>
              <a:gd name="T15" fmla="*/ 703 h 4415"/>
              <a:gd name="T16" fmla="*/ 3308 w 3998"/>
              <a:gd name="T17" fmla="*/ 668 h 4415"/>
              <a:gd name="T18" fmla="*/ 3077 w 3998"/>
              <a:gd name="T19" fmla="*/ 505 h 4415"/>
              <a:gd name="T20" fmla="*/ 3308 w 3998"/>
              <a:gd name="T21" fmla="*/ 383 h 4415"/>
              <a:gd name="T22" fmla="*/ 3661 w 3998"/>
              <a:gd name="T23" fmla="*/ 530 h 4415"/>
              <a:gd name="T24" fmla="*/ 3940 w 3998"/>
              <a:gd name="T25" fmla="*/ 305 h 4415"/>
              <a:gd name="T26" fmla="*/ 3310 w 3998"/>
              <a:gd name="T27" fmla="*/ 0 h 4415"/>
              <a:gd name="T28" fmla="*/ 2629 w 3998"/>
              <a:gd name="T29" fmla="*/ 517 h 4415"/>
              <a:gd name="T30" fmla="*/ 3182 w 3998"/>
              <a:gd name="T31" fmla="*/ 1056 h 4415"/>
              <a:gd name="T32" fmla="*/ 3331 w 3998"/>
              <a:gd name="T33" fmla="*/ 1093 h 4415"/>
              <a:gd name="T34" fmla="*/ 3531 w 3998"/>
              <a:gd name="T35" fmla="*/ 1229 h 4415"/>
              <a:gd name="T36" fmla="*/ 3266 w 3998"/>
              <a:gd name="T37" fmla="*/ 1367 h 4415"/>
              <a:gd name="T38" fmla="*/ 2854 w 3998"/>
              <a:gd name="T39" fmla="*/ 1184 h 4415"/>
              <a:gd name="T40" fmla="*/ 2576 w 3998"/>
              <a:gd name="T41" fmla="*/ 1409 h 4415"/>
              <a:gd name="T42" fmla="*/ 3268 w 3998"/>
              <a:gd name="T43" fmla="*/ 1736 h 4415"/>
              <a:gd name="T44" fmla="*/ 3998 w 3998"/>
              <a:gd name="T45" fmla="*/ 1217 h 4415"/>
              <a:gd name="T46" fmla="*/ 3450 w 3998"/>
              <a:gd name="T47" fmla="*/ 703 h 4415"/>
              <a:gd name="T48" fmla="*/ 1451 w 3998"/>
              <a:gd name="T49" fmla="*/ 2778 h 4415"/>
              <a:gd name="T50" fmla="*/ 1451 w 3998"/>
              <a:gd name="T51" fmla="*/ 2778 h 4415"/>
              <a:gd name="T52" fmla="*/ 24 w 3998"/>
              <a:gd name="T53" fmla="*/ 2778 h 4415"/>
              <a:gd name="T54" fmla="*/ 24 w 3998"/>
              <a:gd name="T55" fmla="*/ 3168 h 4415"/>
              <a:gd name="T56" fmla="*/ 512 w 3998"/>
              <a:gd name="T57" fmla="*/ 3168 h 4415"/>
              <a:gd name="T58" fmla="*/ 512 w 3998"/>
              <a:gd name="T59" fmla="*/ 4415 h 4415"/>
              <a:gd name="T60" fmla="*/ 963 w 3998"/>
              <a:gd name="T61" fmla="*/ 4415 h 4415"/>
              <a:gd name="T62" fmla="*/ 963 w 3998"/>
              <a:gd name="T63" fmla="*/ 3168 h 4415"/>
              <a:gd name="T64" fmla="*/ 1451 w 3998"/>
              <a:gd name="T65" fmla="*/ 3168 h 4415"/>
              <a:gd name="T66" fmla="*/ 1451 w 3998"/>
              <a:gd name="T67" fmla="*/ 2778 h 4415"/>
              <a:gd name="T68" fmla="*/ 1026 w 3998"/>
              <a:gd name="T69" fmla="*/ 48 h 4415"/>
              <a:gd name="T70" fmla="*/ 1026 w 3998"/>
              <a:gd name="T71" fmla="*/ 48 h 4415"/>
              <a:gd name="T72" fmla="*/ 1475 w 3998"/>
              <a:gd name="T73" fmla="*/ 48 h 4415"/>
              <a:gd name="T74" fmla="*/ 1475 w 3998"/>
              <a:gd name="T75" fmla="*/ 1015 h 4415"/>
              <a:gd name="T76" fmla="*/ 741 w 3998"/>
              <a:gd name="T77" fmla="*/ 1736 h 4415"/>
              <a:gd name="T78" fmla="*/ 0 w 3998"/>
              <a:gd name="T79" fmla="*/ 1015 h 4415"/>
              <a:gd name="T80" fmla="*/ 0 w 3998"/>
              <a:gd name="T81" fmla="*/ 48 h 4415"/>
              <a:gd name="T82" fmla="*/ 449 w 3998"/>
              <a:gd name="T83" fmla="*/ 48 h 4415"/>
              <a:gd name="T84" fmla="*/ 449 w 3998"/>
              <a:gd name="T85" fmla="*/ 1018 h 4415"/>
              <a:gd name="T86" fmla="*/ 739 w 3998"/>
              <a:gd name="T87" fmla="*/ 1321 h 4415"/>
              <a:gd name="T88" fmla="*/ 1026 w 3998"/>
              <a:gd name="T89" fmla="*/ 1018 h 4415"/>
              <a:gd name="T90" fmla="*/ 1026 w 3998"/>
              <a:gd name="T91" fmla="*/ 48 h 4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8" h="4415">
                <a:moveTo>
                  <a:pt x="3605" y="3263"/>
                </a:moveTo>
                <a:lnTo>
                  <a:pt x="3605" y="3263"/>
                </a:lnTo>
                <a:lnTo>
                  <a:pt x="2969" y="3263"/>
                </a:lnTo>
                <a:lnTo>
                  <a:pt x="2969" y="3899"/>
                </a:lnTo>
                <a:lnTo>
                  <a:pt x="3605" y="3899"/>
                </a:lnTo>
                <a:lnTo>
                  <a:pt x="3605" y="3263"/>
                </a:lnTo>
                <a:close/>
                <a:moveTo>
                  <a:pt x="3450" y="703"/>
                </a:moveTo>
                <a:lnTo>
                  <a:pt x="3450" y="703"/>
                </a:lnTo>
                <a:lnTo>
                  <a:pt x="3308" y="668"/>
                </a:lnTo>
                <a:cubicBezTo>
                  <a:pt x="3149" y="629"/>
                  <a:pt x="3077" y="583"/>
                  <a:pt x="3077" y="505"/>
                </a:cubicBezTo>
                <a:cubicBezTo>
                  <a:pt x="3077" y="446"/>
                  <a:pt x="3153" y="383"/>
                  <a:pt x="3308" y="383"/>
                </a:cubicBezTo>
                <a:cubicBezTo>
                  <a:pt x="3451" y="383"/>
                  <a:pt x="3567" y="445"/>
                  <a:pt x="3661" y="530"/>
                </a:cubicBezTo>
                <a:lnTo>
                  <a:pt x="3940" y="305"/>
                </a:lnTo>
                <a:cubicBezTo>
                  <a:pt x="3822" y="109"/>
                  <a:pt x="3566" y="0"/>
                  <a:pt x="3310" y="0"/>
                </a:cubicBezTo>
                <a:cubicBezTo>
                  <a:pt x="2877" y="0"/>
                  <a:pt x="2629" y="237"/>
                  <a:pt x="2629" y="517"/>
                </a:cubicBezTo>
                <a:cubicBezTo>
                  <a:pt x="2629" y="733"/>
                  <a:pt x="2783" y="958"/>
                  <a:pt x="3182" y="1056"/>
                </a:cubicBezTo>
                <a:lnTo>
                  <a:pt x="3331" y="1093"/>
                </a:lnTo>
                <a:cubicBezTo>
                  <a:pt x="3478" y="1130"/>
                  <a:pt x="3531" y="1158"/>
                  <a:pt x="3531" y="1229"/>
                </a:cubicBezTo>
                <a:cubicBezTo>
                  <a:pt x="3531" y="1318"/>
                  <a:pt x="3414" y="1367"/>
                  <a:pt x="3266" y="1367"/>
                </a:cubicBezTo>
                <a:cubicBezTo>
                  <a:pt x="3095" y="1367"/>
                  <a:pt x="2967" y="1298"/>
                  <a:pt x="2854" y="1184"/>
                </a:cubicBezTo>
                <a:lnTo>
                  <a:pt x="2576" y="1409"/>
                </a:lnTo>
                <a:cubicBezTo>
                  <a:pt x="2697" y="1629"/>
                  <a:pt x="3012" y="1736"/>
                  <a:pt x="3268" y="1736"/>
                </a:cubicBezTo>
                <a:cubicBezTo>
                  <a:pt x="3725" y="1736"/>
                  <a:pt x="3998" y="1523"/>
                  <a:pt x="3998" y="1217"/>
                </a:cubicBezTo>
                <a:cubicBezTo>
                  <a:pt x="3998" y="985"/>
                  <a:pt x="3850" y="799"/>
                  <a:pt x="3450" y="703"/>
                </a:cubicBezTo>
                <a:close/>
                <a:moveTo>
                  <a:pt x="1451" y="2778"/>
                </a:moveTo>
                <a:lnTo>
                  <a:pt x="1451" y="2778"/>
                </a:lnTo>
                <a:lnTo>
                  <a:pt x="24" y="2778"/>
                </a:lnTo>
                <a:lnTo>
                  <a:pt x="24" y="3168"/>
                </a:lnTo>
                <a:lnTo>
                  <a:pt x="512" y="3168"/>
                </a:lnTo>
                <a:lnTo>
                  <a:pt x="512" y="4415"/>
                </a:lnTo>
                <a:lnTo>
                  <a:pt x="963" y="4415"/>
                </a:lnTo>
                <a:lnTo>
                  <a:pt x="963" y="3168"/>
                </a:lnTo>
                <a:lnTo>
                  <a:pt x="1451" y="3168"/>
                </a:lnTo>
                <a:lnTo>
                  <a:pt x="1451" y="2778"/>
                </a:lnTo>
                <a:close/>
                <a:moveTo>
                  <a:pt x="1026" y="48"/>
                </a:moveTo>
                <a:lnTo>
                  <a:pt x="1026" y="48"/>
                </a:lnTo>
                <a:lnTo>
                  <a:pt x="1475" y="48"/>
                </a:lnTo>
                <a:lnTo>
                  <a:pt x="1475" y="1015"/>
                </a:lnTo>
                <a:cubicBezTo>
                  <a:pt x="1475" y="1465"/>
                  <a:pt x="1206" y="1736"/>
                  <a:pt x="741" y="1736"/>
                </a:cubicBezTo>
                <a:cubicBezTo>
                  <a:pt x="258" y="1736"/>
                  <a:pt x="0" y="1454"/>
                  <a:pt x="0" y="1015"/>
                </a:cubicBezTo>
                <a:lnTo>
                  <a:pt x="0" y="48"/>
                </a:lnTo>
                <a:lnTo>
                  <a:pt x="449" y="48"/>
                </a:lnTo>
                <a:lnTo>
                  <a:pt x="449" y="1018"/>
                </a:lnTo>
                <a:cubicBezTo>
                  <a:pt x="449" y="1211"/>
                  <a:pt x="559" y="1321"/>
                  <a:pt x="739" y="1321"/>
                </a:cubicBezTo>
                <a:cubicBezTo>
                  <a:pt x="918" y="1321"/>
                  <a:pt x="1026" y="1211"/>
                  <a:pt x="1026" y="1018"/>
                </a:cubicBezTo>
                <a:lnTo>
                  <a:pt x="1026" y="48"/>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DD93F370-0603-42F8-A7D8-E3390EE70687}"/>
              </a:ext>
            </a:extLst>
          </p:cNvPr>
          <p:cNvSpPr>
            <a:spLocks noGrp="1"/>
          </p:cNvSpPr>
          <p:nvPr userDrawn="1">
            <p:ph type="ctrTitle" hasCustomPrompt="1"/>
          </p:nvPr>
        </p:nvSpPr>
        <p:spPr>
          <a:xfrm>
            <a:off x="1702053" y="1585468"/>
            <a:ext cx="8686800" cy="2105012"/>
          </a:xfrm>
        </p:spPr>
        <p:txBody>
          <a:bodyPr anchor="b" anchorCtr="0"/>
          <a:lstStyle>
            <a:lvl1pPr algn="l">
              <a:defRPr sz="4800" b="0" spc="0" baseline="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4077195B-8D8D-4BD5-8ADD-A390F24676CD}"/>
              </a:ext>
            </a:extLst>
          </p:cNvPr>
          <p:cNvSpPr>
            <a:spLocks noGrp="1"/>
          </p:cNvSpPr>
          <p:nvPr userDrawn="1">
            <p:ph type="subTitle" idx="1" hasCustomPrompt="1"/>
          </p:nvPr>
        </p:nvSpPr>
        <p:spPr>
          <a:xfrm>
            <a:off x="1702053" y="3931920"/>
            <a:ext cx="8686800" cy="914400"/>
          </a:xfrm>
        </p:spPr>
        <p:txBody>
          <a:bodyPr>
            <a:noAutofit/>
          </a:bodyPr>
          <a:lstStyle>
            <a:lvl1pPr marL="0" indent="0" algn="l">
              <a:spcBef>
                <a:spcPts val="0"/>
              </a:spcBef>
              <a:buNone/>
              <a:defRPr sz="2400">
                <a:solidFill>
                  <a:schemeClr val="bg1"/>
                </a:solidFill>
              </a:defRPr>
            </a:lvl1pPr>
            <a:lvl2pPr marL="0" indent="0" algn="l">
              <a:spcBef>
                <a:spcPts val="0"/>
              </a:spcBef>
              <a:buNone/>
              <a:defRPr sz="2400">
                <a:solidFill>
                  <a:schemeClr val="bg1"/>
                </a:solidFill>
              </a:defRPr>
            </a:lvl2pPr>
            <a:lvl3pPr marL="0" indent="0" algn="l">
              <a:spcBef>
                <a:spcPts val="0"/>
              </a:spcBef>
              <a:buNone/>
              <a:defRPr sz="2400">
                <a:solidFill>
                  <a:schemeClr val="bg1"/>
                </a:solidFill>
              </a:defRPr>
            </a:lvl3pPr>
            <a:lvl4pPr marL="0" indent="0" algn="l">
              <a:spcBef>
                <a:spcPts val="0"/>
              </a:spcBef>
              <a:buNone/>
              <a:defRPr sz="2400">
                <a:solidFill>
                  <a:schemeClr val="bg1"/>
                </a:solidFill>
              </a:defRPr>
            </a:lvl4pPr>
            <a:lvl5pPr marL="0" indent="0" algn="l">
              <a:spcBef>
                <a:spcPts val="0"/>
              </a:spcBef>
              <a:buNone/>
              <a:defRPr sz="2400">
                <a:solidFill>
                  <a:schemeClr val="bg1"/>
                </a:solidFill>
              </a:defRPr>
            </a:lvl5pPr>
            <a:lvl6pPr marL="0" indent="0" algn="l">
              <a:spcBef>
                <a:spcPts val="0"/>
              </a:spcBef>
              <a:buNone/>
              <a:defRPr sz="2400">
                <a:solidFill>
                  <a:schemeClr val="bg1"/>
                </a:solidFill>
              </a:defRPr>
            </a:lvl6pPr>
            <a:lvl7pPr marL="0" indent="0" algn="l">
              <a:spcBef>
                <a:spcPts val="0"/>
              </a:spcBef>
              <a:buNone/>
              <a:defRPr sz="2400">
                <a:solidFill>
                  <a:schemeClr val="bg1"/>
                </a:solidFill>
              </a:defRPr>
            </a:lvl7pPr>
            <a:lvl8pPr marL="0" indent="0" algn="l">
              <a:spcBef>
                <a:spcPts val="0"/>
              </a:spcBef>
              <a:buNone/>
              <a:defRPr sz="2400">
                <a:solidFill>
                  <a:schemeClr val="bg1"/>
                </a:solidFill>
              </a:defRPr>
            </a:lvl8pPr>
            <a:lvl9pPr marL="0" indent="0" algn="l">
              <a:spcBef>
                <a:spcPts val="0"/>
              </a:spcBef>
              <a:buNone/>
              <a:defRPr sz="2400">
                <a:solidFill>
                  <a:schemeClr val="bg1"/>
                </a:solidFill>
              </a:defRPr>
            </a:lvl9pPr>
          </a:lstStyle>
          <a:p>
            <a:r>
              <a:rPr lang="en-US"/>
              <a:t>[Optional subtitle]</a:t>
            </a:r>
          </a:p>
        </p:txBody>
      </p:sp>
      <p:sp>
        <p:nvSpPr>
          <p:cNvPr id="7" name="Text Placeholder 3">
            <a:extLst>
              <a:ext uri="{FF2B5EF4-FFF2-40B4-BE49-F238E27FC236}">
                <a16:creationId xmlns:a16="http://schemas.microsoft.com/office/drawing/2014/main" id="{E404E13A-A174-144E-87D8-E5915BFAC31A}"/>
              </a:ext>
            </a:extLst>
          </p:cNvPr>
          <p:cNvSpPr>
            <a:spLocks noGrp="1"/>
          </p:cNvSpPr>
          <p:nvPr>
            <p:ph type="body" sz="quarter" idx="10" hasCustomPrompt="1"/>
          </p:nvPr>
        </p:nvSpPr>
        <p:spPr>
          <a:xfrm>
            <a:off x="1702052" y="5577840"/>
            <a:ext cx="8686800" cy="914400"/>
          </a:xfrm>
        </p:spPr>
        <p:txBody>
          <a:bodyPr anchor="b" anchorCtr="0">
            <a:noAutofit/>
          </a:bodyPr>
          <a:lstStyle>
            <a:lvl1pPr marL="0" indent="0">
              <a:spcBef>
                <a:spcPts val="0"/>
              </a:spcBef>
              <a:buFontTx/>
              <a:buNone/>
              <a:defRPr sz="1600" b="1">
                <a:solidFill>
                  <a:schemeClr val="bg1"/>
                </a:solidFill>
              </a:defRPr>
            </a:lvl1pPr>
            <a:lvl2pPr marL="0" indent="0">
              <a:spcBef>
                <a:spcPts val="0"/>
              </a:spcBef>
              <a:buFontTx/>
              <a:buNone/>
              <a:defRPr sz="1600">
                <a:solidFill>
                  <a:schemeClr val="bg1"/>
                </a:solidFill>
              </a:defRPr>
            </a:lvl2pPr>
            <a:lvl3pPr marL="0" indent="0">
              <a:spcBef>
                <a:spcPts val="0"/>
              </a:spcBef>
              <a:buFontTx/>
              <a:buNone/>
              <a:defRPr sz="1600">
                <a:solidFill>
                  <a:schemeClr val="bg1"/>
                </a:solidFill>
              </a:defRPr>
            </a:lvl3pPr>
            <a:lvl4pPr marL="0" indent="0">
              <a:spcBef>
                <a:spcPts val="0"/>
              </a:spcBef>
              <a:buFontTx/>
              <a:buNone/>
              <a:defRPr sz="1600">
                <a:solidFill>
                  <a:schemeClr val="bg1"/>
                </a:solidFill>
              </a:defRPr>
            </a:lvl4pPr>
            <a:lvl5pPr marL="0" indent="0">
              <a:spcBef>
                <a:spcPts val="0"/>
              </a:spcBef>
              <a:buFontTx/>
              <a:buNone/>
              <a:defRPr sz="1600">
                <a:solidFill>
                  <a:schemeClr val="bg1"/>
                </a:solidFill>
              </a:defRPr>
            </a:lvl5pPr>
            <a:lvl6pPr marL="0" indent="0">
              <a:spcBef>
                <a:spcPts val="0"/>
              </a:spcBef>
              <a:buFontTx/>
              <a:buNone/>
              <a:defRPr sz="1600">
                <a:solidFill>
                  <a:schemeClr val="bg1"/>
                </a:solidFill>
              </a:defRPr>
            </a:lvl6pPr>
            <a:lvl7pPr marL="0" indent="0">
              <a:spcBef>
                <a:spcPts val="0"/>
              </a:spcBef>
              <a:buFontTx/>
              <a:buNone/>
              <a:defRPr sz="1600">
                <a:solidFill>
                  <a:schemeClr val="bg1"/>
                </a:solidFill>
              </a:defRPr>
            </a:lvl7pPr>
            <a:lvl8pPr marL="0" indent="0">
              <a:spcBef>
                <a:spcPts val="0"/>
              </a:spcBef>
              <a:buFontTx/>
              <a:buNone/>
              <a:defRPr sz="1600">
                <a:solidFill>
                  <a:schemeClr val="bg1"/>
                </a:solidFill>
              </a:defRPr>
            </a:lvl8pPr>
            <a:lvl9pPr marL="0" indent="0">
              <a:spcBef>
                <a:spcPts val="0"/>
              </a:spcBef>
              <a:buFontTx/>
              <a:buNone/>
              <a:defRPr sz="1600">
                <a:solidFill>
                  <a:schemeClr val="bg1"/>
                </a:solidFill>
              </a:defRPr>
            </a:lvl9pPr>
          </a:lstStyle>
          <a:p>
            <a:pPr lvl="0"/>
            <a:r>
              <a:rPr lang="en-US"/>
              <a:t>[Month 00, 0000]</a:t>
            </a:r>
            <a:br>
              <a:rPr lang="en-US"/>
            </a:br>
            <a:r>
              <a:rPr lang="en-US"/>
              <a:t>[Presenter Name]</a:t>
            </a:r>
            <a:br>
              <a:rPr lang="en-US"/>
            </a:br>
            <a:r>
              <a:rPr lang="en-US"/>
              <a:t>[Title]</a:t>
            </a:r>
          </a:p>
        </p:txBody>
      </p:sp>
    </p:spTree>
    <p:extLst>
      <p:ext uri="{BB962C8B-B14F-4D97-AF65-F5344CB8AC3E}">
        <p14:creationId xmlns:p14="http://schemas.microsoft.com/office/powerpoint/2010/main" val="1286001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090" userDrawn="1">
          <p15:clr>
            <a:srgbClr val="FBAE40"/>
          </p15:clr>
        </p15:guide>
        <p15:guide id="2" pos="6546" userDrawn="1">
          <p15:clr>
            <a:srgbClr val="FBAE40"/>
          </p15:clr>
        </p15:guide>
        <p15:guide id="3" orient="horz" pos="776" userDrawn="1">
          <p15:clr>
            <a:srgbClr val="FBAE40"/>
          </p15:clr>
        </p15:guide>
        <p15:guide id="4" pos="74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0A65C3A-C556-7B4E-9098-E1FD19D432C7}"/>
              </a:ext>
            </a:extLst>
          </p:cNvPr>
          <p:cNvSpPr>
            <a:spLocks noGrp="1"/>
          </p:cNvSpPr>
          <p:nvPr>
            <p:ph type="title" hasCustomPrompt="1"/>
          </p:nvPr>
        </p:nvSpPr>
        <p:spPr>
          <a:xfrm>
            <a:off x="365760" y="365760"/>
            <a:ext cx="11457432"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1828800"/>
            <a:ext cx="361188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4288536" y="1828800"/>
            <a:ext cx="361188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4">
            <a:extLst>
              <a:ext uri="{FF2B5EF4-FFF2-40B4-BE49-F238E27FC236}">
                <a16:creationId xmlns:a16="http://schemas.microsoft.com/office/drawing/2014/main" id="{48592F68-1A92-1442-9565-3EF907A57B35}"/>
              </a:ext>
            </a:extLst>
          </p:cNvPr>
          <p:cNvSpPr>
            <a:spLocks noGrp="1"/>
          </p:cNvSpPr>
          <p:nvPr>
            <p:ph sz="quarter" idx="13"/>
          </p:nvPr>
        </p:nvSpPr>
        <p:spPr>
          <a:xfrm>
            <a:off x="8211312" y="1828800"/>
            <a:ext cx="361188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24147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userDrawn="1">
          <p15:clr>
            <a:srgbClr val="FBAE40"/>
          </p15:clr>
        </p15:guide>
        <p15:guide id="2" pos="2506" userDrawn="1">
          <p15:clr>
            <a:srgbClr val="FBAE40"/>
          </p15:clr>
        </p15:guide>
        <p15:guide id="3" pos="4978" userDrawn="1">
          <p15:clr>
            <a:srgbClr val="FBAE40"/>
          </p15:clr>
        </p15:guide>
        <p15:guide id="4" pos="5172" userDrawn="1">
          <p15:clr>
            <a:srgbClr val="FBAE40"/>
          </p15:clr>
        </p15:guide>
        <p15:guide id="5" orient="horz" pos="1152" userDrawn="1">
          <p15:clr>
            <a:srgbClr val="FBAE40"/>
          </p15:clr>
        </p15:guide>
        <p15:guide id="6" orient="horz" pos="3832" userDrawn="1">
          <p15:clr>
            <a:srgbClr val="FBAE40"/>
          </p15:clr>
        </p15:guide>
        <p15:guide id="7" orient="horz" pos="414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60" y="365760"/>
            <a:ext cx="11457432"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3310128"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4">
            <a:extLst>
              <a:ext uri="{FF2B5EF4-FFF2-40B4-BE49-F238E27FC236}">
                <a16:creationId xmlns:a16="http://schemas.microsoft.com/office/drawing/2014/main" id="{48592F68-1A92-1442-9565-3EF907A57B35}"/>
              </a:ext>
            </a:extLst>
          </p:cNvPr>
          <p:cNvSpPr>
            <a:spLocks noGrp="1"/>
          </p:cNvSpPr>
          <p:nvPr>
            <p:ph sz="quarter" idx="13"/>
          </p:nvPr>
        </p:nvSpPr>
        <p:spPr>
          <a:xfrm>
            <a:off x="6245352"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5">
            <a:extLst>
              <a:ext uri="{FF2B5EF4-FFF2-40B4-BE49-F238E27FC236}">
                <a16:creationId xmlns:a16="http://schemas.microsoft.com/office/drawing/2014/main" id="{04198CF4-E51B-2147-88D7-1228A1479BFA}"/>
              </a:ext>
            </a:extLst>
          </p:cNvPr>
          <p:cNvSpPr>
            <a:spLocks noGrp="1"/>
          </p:cNvSpPr>
          <p:nvPr>
            <p:ph sz="quarter" idx="14"/>
          </p:nvPr>
        </p:nvSpPr>
        <p:spPr>
          <a:xfrm>
            <a:off x="9189720"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5099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084" userDrawn="1">
          <p15:clr>
            <a:srgbClr val="FBAE40"/>
          </p15:clr>
        </p15:guide>
        <p15:guide id="2" pos="1890" userDrawn="1">
          <p15:clr>
            <a:srgbClr val="FBAE40"/>
          </p15:clr>
        </p15:guide>
        <p15:guide id="3" pos="5594" userDrawn="1">
          <p15:clr>
            <a:srgbClr val="FBAE40"/>
          </p15:clr>
        </p15:guide>
        <p15:guide id="4" pos="5788" userDrawn="1">
          <p15:clr>
            <a:srgbClr val="FBAE40"/>
          </p15:clr>
        </p15:guide>
        <p15:guide id="5" pos="3744" userDrawn="1">
          <p15:clr>
            <a:srgbClr val="FBAE40"/>
          </p15:clr>
        </p15:guide>
        <p15:guide id="6" pos="3934" userDrawn="1">
          <p15:clr>
            <a:srgbClr val="FBAE40"/>
          </p15:clr>
        </p15:guide>
        <p15:guide id="7" orient="horz" pos="1152" userDrawn="1">
          <p15:clr>
            <a:srgbClr val="FBAE40"/>
          </p15:clr>
        </p15:guide>
        <p15:guide id="8" orient="horz" pos="3832" userDrawn="1">
          <p15:clr>
            <a:srgbClr val="FBAE40"/>
          </p15:clr>
        </p15:guide>
        <p15:guide id="9" orient="horz" pos="4148"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idebar Righ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EF123-E2C1-8448-BA4B-9ECBEA28E81D}"/>
              </a:ext>
            </a:extLst>
          </p:cNvPr>
          <p:cNvSpPr>
            <a:spLocks noGrp="1"/>
          </p:cNvSpPr>
          <p:nvPr>
            <p:ph type="title" hasCustomPrompt="1"/>
          </p:nvPr>
        </p:nvSpPr>
        <p:spPr>
          <a:xfrm>
            <a:off x="365760" y="365760"/>
            <a:ext cx="11457432"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1828800"/>
            <a:ext cx="7534656"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8211312" y="1828800"/>
            <a:ext cx="361188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5738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4978" userDrawn="1">
          <p15:clr>
            <a:srgbClr val="FBAE40"/>
          </p15:clr>
        </p15:guide>
        <p15:guide id="4" pos="5172" userDrawn="1">
          <p15:clr>
            <a:srgbClr val="FBAE40"/>
          </p15:clr>
        </p15:guide>
        <p15:guide id="5" orient="horz" pos="3832" userDrawn="1">
          <p15:clr>
            <a:srgbClr val="FBAE40"/>
          </p15:clr>
        </p15:guide>
        <p15:guide id="6" orient="horz" pos="1152" userDrawn="1">
          <p15:clr>
            <a:srgbClr val="FBAE40"/>
          </p15:clr>
        </p15:guide>
        <p15:guide id="7" orient="horz" pos="4148"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idebar Lef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D903699-153C-AD47-95F6-16E2B30162AA}"/>
              </a:ext>
            </a:extLst>
          </p:cNvPr>
          <p:cNvSpPr>
            <a:spLocks noGrp="1"/>
          </p:cNvSpPr>
          <p:nvPr>
            <p:ph type="title" hasCustomPrompt="1"/>
          </p:nvPr>
        </p:nvSpPr>
        <p:spPr>
          <a:xfrm>
            <a:off x="365760" y="365760"/>
            <a:ext cx="11457432"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1828800"/>
            <a:ext cx="361188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4288536" y="1828800"/>
            <a:ext cx="7534656"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0315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userDrawn="1">
          <p15:clr>
            <a:srgbClr val="FBAE40"/>
          </p15:clr>
        </p15:guide>
        <p15:guide id="2" pos="2506" userDrawn="1">
          <p15:clr>
            <a:srgbClr val="FBAE40"/>
          </p15:clr>
        </p15:guide>
        <p15:guide id="3" orient="horz" pos="1152" userDrawn="1">
          <p15:clr>
            <a:srgbClr val="FBAE40"/>
          </p15:clr>
        </p15:guide>
        <p15:guide id="4" orient="horz" pos="3832" userDrawn="1">
          <p15:clr>
            <a:srgbClr val="FBAE40"/>
          </p15:clr>
        </p15:guide>
        <p15:guide id="5" orient="horz" pos="4148"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and Big Statement">
    <p:spTree>
      <p:nvGrpSpPr>
        <p:cNvPr id="1" name=""/>
        <p:cNvGrpSpPr/>
        <p:nvPr/>
      </p:nvGrpSpPr>
      <p:grpSpPr>
        <a:xfrm>
          <a:off x="0" y="0"/>
          <a:ext cx="0" cy="0"/>
          <a:chOff x="0" y="0"/>
          <a:chExt cx="0" cy="0"/>
        </a:xfrm>
      </p:grpSpPr>
      <p:sp>
        <p:nvSpPr>
          <p:cNvPr id="6" name="Shape">
            <a:extLst>
              <a:ext uri="{FF2B5EF4-FFF2-40B4-BE49-F238E27FC236}">
                <a16:creationId xmlns:a16="http://schemas.microsoft.com/office/drawing/2014/main" id="{89B539CA-0534-5E4A-B663-3F3275090CF1}"/>
              </a:ext>
              <a:ext uri="{C183D7F6-B498-43B3-948B-1728B52AA6E4}">
                <adec:decorative xmlns:adec="http://schemas.microsoft.com/office/drawing/2017/decorative" val="1"/>
              </a:ext>
            </a:extLst>
          </p:cNvPr>
          <p:cNvSpPr/>
          <p:nvPr userDrawn="1"/>
        </p:nvSpPr>
        <p:spPr bwMode="hidden">
          <a:xfrm>
            <a:off x="6096000" y="0"/>
            <a:ext cx="6095999" cy="6857999"/>
          </a:xfrm>
          <a:prstGeom prst="rect">
            <a:avLst/>
          </a:prstGeom>
          <a:solidFill>
            <a:srgbClr val="006E74"/>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8" name="Title 1">
            <a:extLst>
              <a:ext uri="{FF2B5EF4-FFF2-40B4-BE49-F238E27FC236}">
                <a16:creationId xmlns:a16="http://schemas.microsoft.com/office/drawing/2014/main" id="{B6F4C8E8-7E9A-224F-8714-AB4216A9C1A5}"/>
              </a:ext>
            </a:extLst>
          </p:cNvPr>
          <p:cNvSpPr>
            <a:spLocks noGrp="1"/>
          </p:cNvSpPr>
          <p:nvPr>
            <p:ph type="title" hasCustomPrompt="1"/>
          </p:nvPr>
        </p:nvSpPr>
        <p:spPr>
          <a:xfrm>
            <a:off x="365760" y="365760"/>
            <a:ext cx="5425440" cy="13716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2286000"/>
            <a:ext cx="5425440" cy="37947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hasCustomPrompt="1"/>
          </p:nvPr>
        </p:nvSpPr>
        <p:spPr>
          <a:xfrm>
            <a:off x="6400800" y="365125"/>
            <a:ext cx="5422392" cy="5715635"/>
          </a:xfrm>
        </p:spPr>
        <p:txBody>
          <a:bodyPr/>
          <a:lstStyle>
            <a:lvl1pPr marL="0" indent="0">
              <a:lnSpc>
                <a:spcPct val="90000"/>
              </a:lnSpc>
              <a:spcBef>
                <a:spcPts val="0"/>
              </a:spcBef>
              <a:buNone/>
              <a:defRPr sz="5400">
                <a:solidFill>
                  <a:schemeClr val="bg1"/>
                </a:solidFill>
              </a:defRPr>
            </a:lvl1pPr>
            <a:lvl2pPr marL="182880">
              <a:spcBef>
                <a:spcPts val="1200"/>
              </a:spcBef>
              <a:defRPr>
                <a:solidFill>
                  <a:schemeClr val="bg1"/>
                </a:solidFill>
              </a:defRPr>
            </a:lvl2pPr>
            <a:lvl3pPr marL="365760">
              <a:defRPr>
                <a:solidFill>
                  <a:schemeClr val="bg1"/>
                </a:solidFill>
              </a:defRPr>
            </a:lvl3pPr>
            <a:lvl4pPr marL="548640">
              <a:defRPr>
                <a:solidFill>
                  <a:schemeClr val="bg1"/>
                </a:solidFill>
              </a:defRPr>
            </a:lvl4pPr>
            <a:lvl5pPr marL="731520">
              <a:defRPr>
                <a:solidFill>
                  <a:schemeClr val="bg1"/>
                </a:solidFill>
              </a:defRPr>
            </a:lvl5pPr>
            <a:lvl6pPr marL="914400">
              <a:defRPr>
                <a:solidFill>
                  <a:schemeClr val="bg1"/>
                </a:solidFill>
              </a:defRPr>
            </a:lvl6pPr>
            <a:lvl7pPr marL="1097280">
              <a:defRPr>
                <a:solidFill>
                  <a:schemeClr val="bg1"/>
                </a:solidFill>
              </a:defRPr>
            </a:lvl7pPr>
            <a:lvl8pPr marL="1280160">
              <a:defRPr>
                <a:solidFill>
                  <a:schemeClr val="bg1"/>
                </a:solidFill>
              </a:defRPr>
            </a:lvl8pPr>
            <a:lvl9pPr marL="1463040">
              <a:defRPr>
                <a:solidFill>
                  <a:schemeClr val="bg1"/>
                </a:solidFill>
              </a:defRPr>
            </a:lvl9pPr>
          </a:lstStyle>
          <a:p>
            <a:pPr lvl="0"/>
            <a:r>
              <a:rPr lang="en-US"/>
              <a:t>[Big statement]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10" name="Slide Number Placeholder 10">
            <a:extLst>
              <a:ext uri="{FF2B5EF4-FFF2-40B4-BE49-F238E27FC236}">
                <a16:creationId xmlns:a16="http://schemas.microsoft.com/office/drawing/2014/main" id="{95469DE3-42AA-6A44-9155-4EF809893A46}"/>
              </a:ext>
            </a:extLst>
          </p:cNvPr>
          <p:cNvSpPr txBox="1">
            <a:spLocks/>
          </p:cNvSpPr>
          <p:nvPr userDrawn="1"/>
        </p:nvSpPr>
        <p:spPr>
          <a:xfrm>
            <a:off x="11365992" y="6317730"/>
            <a:ext cx="457200" cy="274637"/>
          </a:xfrm>
          <a:prstGeom prst="rect">
            <a:avLst/>
          </a:prstGeom>
        </p:spPr>
        <p:txBody>
          <a:bodyPr vert="horz" lIns="0" tIns="0" rIns="0" bIns="0" rtlCol="0" anchor="b" anchorCtr="0"/>
          <a:lstStyle>
            <a:defPPr>
              <a:defRPr lang="en-US"/>
            </a:defPPr>
            <a:lvl1pPr marL="0" algn="r" defTabSz="892894" rtl="0" eaLnBrk="1" latinLnBrk="0" hangingPunct="1">
              <a:defRPr sz="1000" kern="1200">
                <a:solidFill>
                  <a:schemeClr val="accent3"/>
                </a:solidFill>
                <a:latin typeface="Helvetica"/>
                <a:ea typeface="+mn-ea"/>
                <a:cs typeface="Helvetica"/>
              </a:defRPr>
            </a:lvl1pPr>
            <a:lvl2pPr marL="446447" algn="l" defTabSz="892894" rtl="0" eaLnBrk="1" latinLnBrk="0" hangingPunct="1">
              <a:defRPr sz="1700" kern="1200">
                <a:solidFill>
                  <a:schemeClr val="tx1"/>
                </a:solidFill>
                <a:latin typeface="+mn-lt"/>
                <a:ea typeface="+mn-ea"/>
                <a:cs typeface="+mn-cs"/>
              </a:defRPr>
            </a:lvl2pPr>
            <a:lvl3pPr marL="892894" algn="l" defTabSz="892894" rtl="0" eaLnBrk="1" latinLnBrk="0" hangingPunct="1">
              <a:defRPr sz="1700" kern="1200">
                <a:solidFill>
                  <a:schemeClr val="tx1"/>
                </a:solidFill>
                <a:latin typeface="+mn-lt"/>
                <a:ea typeface="+mn-ea"/>
                <a:cs typeface="+mn-cs"/>
              </a:defRPr>
            </a:lvl3pPr>
            <a:lvl4pPr marL="1339340" algn="l" defTabSz="892894" rtl="0" eaLnBrk="1" latinLnBrk="0" hangingPunct="1">
              <a:defRPr sz="1700" kern="1200">
                <a:solidFill>
                  <a:schemeClr val="tx1"/>
                </a:solidFill>
                <a:latin typeface="+mn-lt"/>
                <a:ea typeface="+mn-ea"/>
                <a:cs typeface="+mn-cs"/>
              </a:defRPr>
            </a:lvl4pPr>
            <a:lvl5pPr marL="1785787" algn="l" defTabSz="892894" rtl="0" eaLnBrk="1" latinLnBrk="0" hangingPunct="1">
              <a:defRPr sz="1700" kern="1200">
                <a:solidFill>
                  <a:schemeClr val="tx1"/>
                </a:solidFill>
                <a:latin typeface="+mn-lt"/>
                <a:ea typeface="+mn-ea"/>
                <a:cs typeface="+mn-cs"/>
              </a:defRPr>
            </a:lvl5pPr>
            <a:lvl6pPr marL="2232234" algn="l" defTabSz="892894" rtl="0" eaLnBrk="1" latinLnBrk="0" hangingPunct="1">
              <a:defRPr sz="1700" kern="1200">
                <a:solidFill>
                  <a:schemeClr val="tx1"/>
                </a:solidFill>
                <a:latin typeface="+mn-lt"/>
                <a:ea typeface="+mn-ea"/>
                <a:cs typeface="+mn-cs"/>
              </a:defRPr>
            </a:lvl6pPr>
            <a:lvl7pPr marL="2678681" algn="l" defTabSz="892894" rtl="0" eaLnBrk="1" latinLnBrk="0" hangingPunct="1">
              <a:defRPr sz="1700" kern="1200">
                <a:solidFill>
                  <a:schemeClr val="tx1"/>
                </a:solidFill>
                <a:latin typeface="+mn-lt"/>
                <a:ea typeface="+mn-ea"/>
                <a:cs typeface="+mn-cs"/>
              </a:defRPr>
            </a:lvl7pPr>
            <a:lvl8pPr marL="3125127" algn="l" defTabSz="892894" rtl="0" eaLnBrk="1" latinLnBrk="0" hangingPunct="1">
              <a:defRPr sz="1700" kern="1200">
                <a:solidFill>
                  <a:schemeClr val="tx1"/>
                </a:solidFill>
                <a:latin typeface="+mn-lt"/>
                <a:ea typeface="+mn-ea"/>
                <a:cs typeface="+mn-cs"/>
              </a:defRPr>
            </a:lvl8pPr>
            <a:lvl9pPr marL="3571574" algn="l" defTabSz="892894" rtl="0" eaLnBrk="1" latinLnBrk="0" hangingPunct="1">
              <a:defRPr sz="1700" kern="1200">
                <a:solidFill>
                  <a:schemeClr val="tx1"/>
                </a:solidFill>
                <a:latin typeface="+mn-lt"/>
                <a:ea typeface="+mn-ea"/>
                <a:cs typeface="+mn-cs"/>
              </a:defRPr>
            </a:lvl9pPr>
          </a:lstStyle>
          <a:p>
            <a:pPr algn="r"/>
            <a:r>
              <a:rPr lang="en-US" sz="800">
                <a:solidFill>
                  <a:schemeClr val="bg1"/>
                </a:solidFill>
                <a:latin typeface="+mn-lt"/>
                <a:cs typeface="Trebuchet MS"/>
              </a:rPr>
              <a:t> </a:t>
            </a:r>
            <a:fld id="{110FD68B-4EE4-9D43-89F2-B87D6C9CEE3A}" type="slidenum">
              <a:rPr lang="en-US" sz="800" smtClean="0">
                <a:solidFill>
                  <a:schemeClr val="bg1"/>
                </a:solidFill>
                <a:latin typeface="+mn-lt"/>
                <a:cs typeface="Trebuchet MS"/>
              </a:rPr>
              <a:pPr algn="r"/>
              <a:t>‹#›</a:t>
            </a:fld>
            <a:endParaRPr lang="en-US" sz="800">
              <a:solidFill>
                <a:schemeClr val="bg1"/>
              </a:solidFill>
              <a:latin typeface="+mn-lt"/>
              <a:cs typeface="Trebuchet MS"/>
            </a:endParaRPr>
          </a:p>
        </p:txBody>
      </p:sp>
    </p:spTree>
    <p:extLst>
      <p:ext uri="{BB962C8B-B14F-4D97-AF65-F5344CB8AC3E}">
        <p14:creationId xmlns:p14="http://schemas.microsoft.com/office/powerpoint/2010/main" val="3080895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648" userDrawn="1">
          <p15:clr>
            <a:srgbClr val="FBAE40"/>
          </p15:clr>
        </p15:guide>
        <p15:guide id="2" pos="4032" userDrawn="1">
          <p15:clr>
            <a:srgbClr val="FBAE40"/>
          </p15:clr>
        </p15:guide>
        <p15:guide id="3" orient="horz" pos="3832">
          <p15:clr>
            <a:srgbClr val="FBAE40"/>
          </p15:clr>
        </p15:guide>
        <p15:guide id="4" orient="horz" pos="1440" userDrawn="1">
          <p15:clr>
            <a:srgbClr val="FBAE40"/>
          </p15:clr>
        </p15:guide>
        <p15:guide id="5" orient="horz" pos="4148">
          <p15:clr>
            <a:srgbClr val="FBAE40"/>
          </p15:clr>
        </p15:guide>
        <p15:guide id="6"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ig Statement">
    <p:bg>
      <p:bgPr>
        <a:solidFill>
          <a:srgbClr val="231F20"/>
        </a:solidFill>
        <a:effectLst/>
      </p:bgPr>
    </p:bg>
    <p:spTree>
      <p:nvGrpSpPr>
        <p:cNvPr id="1" name=""/>
        <p:cNvGrpSpPr/>
        <p:nvPr/>
      </p:nvGrpSpPr>
      <p:grpSpPr>
        <a:xfrm>
          <a:off x="0" y="0"/>
          <a:ext cx="0" cy="0"/>
          <a:chOff x="0" y="0"/>
          <a:chExt cx="0" cy="0"/>
        </a:xfrm>
      </p:grpSpPr>
      <p:sp>
        <p:nvSpPr>
          <p:cNvPr id="3" name="Content Placeholder 1">
            <a:extLst>
              <a:ext uri="{FF2B5EF4-FFF2-40B4-BE49-F238E27FC236}">
                <a16:creationId xmlns:a16="http://schemas.microsoft.com/office/drawing/2014/main" id="{58BCB52D-820B-4886-993D-F1BD3CE0A1BF}"/>
              </a:ext>
            </a:extLst>
          </p:cNvPr>
          <p:cNvSpPr>
            <a:spLocks noGrp="1"/>
          </p:cNvSpPr>
          <p:nvPr>
            <p:ph idx="1" hasCustomPrompt="1"/>
          </p:nvPr>
        </p:nvSpPr>
        <p:spPr>
          <a:xfrm>
            <a:off x="365124" y="365125"/>
            <a:ext cx="8503920" cy="5715635"/>
          </a:xfrm>
        </p:spPr>
        <p:txBody>
          <a:bodyPr/>
          <a:lstStyle>
            <a:lvl1pPr marL="0" indent="0">
              <a:lnSpc>
                <a:spcPct val="90000"/>
              </a:lnSpc>
              <a:spcBef>
                <a:spcPts val="0"/>
              </a:spcBef>
              <a:buFontTx/>
              <a:buNone/>
              <a:defRPr sz="5400" b="0" spc="0" baseline="0">
                <a:solidFill>
                  <a:schemeClr val="tx1"/>
                </a:solidFill>
                <a:latin typeface="+mn-lt"/>
              </a:defRPr>
            </a:lvl1pPr>
            <a:lvl2pPr marL="182880">
              <a:spcBef>
                <a:spcPts val="1200"/>
              </a:spcBef>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[Big statement]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Tree>
    <p:extLst>
      <p:ext uri="{BB962C8B-B14F-4D97-AF65-F5344CB8AC3E}">
        <p14:creationId xmlns:p14="http://schemas.microsoft.com/office/powerpoint/2010/main" val="27159558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832" userDrawn="1">
          <p15:clr>
            <a:srgbClr val="FBAE40"/>
          </p15:clr>
        </p15:guide>
        <p15:guide id="4" orient="horz" pos="4148" userDrawn="1">
          <p15:clr>
            <a:srgbClr val="FBAE40"/>
          </p15:clr>
        </p15:guide>
        <p15:guide id="5" pos="5588"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ig Statement and Photo">
    <p:bg>
      <p:bgPr>
        <a:solidFill>
          <a:srgbClr val="231F20"/>
        </a:solidFill>
        <a:effectLst/>
      </p:bgPr>
    </p:bg>
    <p:spTree>
      <p:nvGrpSpPr>
        <p:cNvPr id="1" name=""/>
        <p:cNvGrpSpPr/>
        <p:nvPr/>
      </p:nvGrpSpPr>
      <p:grpSpPr>
        <a:xfrm>
          <a:off x="0" y="0"/>
          <a:ext cx="0" cy="0"/>
          <a:chOff x="0" y="0"/>
          <a:chExt cx="0" cy="0"/>
        </a:xfrm>
      </p:grpSpPr>
      <p:sp>
        <p:nvSpPr>
          <p:cNvPr id="3" name="Content Placeholder 1">
            <a:extLst>
              <a:ext uri="{FF2B5EF4-FFF2-40B4-BE49-F238E27FC236}">
                <a16:creationId xmlns:a16="http://schemas.microsoft.com/office/drawing/2014/main" id="{58BCB52D-820B-4886-993D-F1BD3CE0A1BF}"/>
              </a:ext>
            </a:extLst>
          </p:cNvPr>
          <p:cNvSpPr>
            <a:spLocks noGrp="1"/>
          </p:cNvSpPr>
          <p:nvPr>
            <p:ph idx="1" hasCustomPrompt="1"/>
          </p:nvPr>
        </p:nvSpPr>
        <p:spPr>
          <a:xfrm>
            <a:off x="365124" y="365125"/>
            <a:ext cx="5578476" cy="5715635"/>
          </a:xfrm>
        </p:spPr>
        <p:txBody>
          <a:bodyPr/>
          <a:lstStyle>
            <a:lvl1pPr marL="0" indent="0">
              <a:lnSpc>
                <a:spcPct val="90000"/>
              </a:lnSpc>
              <a:spcBef>
                <a:spcPts val="0"/>
              </a:spcBef>
              <a:buFontTx/>
              <a:buNone/>
              <a:defRPr sz="5400" b="0" spc="0" baseline="0">
                <a:solidFill>
                  <a:schemeClr val="tx1"/>
                </a:solidFill>
                <a:latin typeface="+mn-lt"/>
              </a:defRPr>
            </a:lvl1pPr>
            <a:lvl2pPr marL="182880">
              <a:spcBef>
                <a:spcPts val="1200"/>
              </a:spcBef>
              <a:defRPr/>
            </a:lvl2pPr>
            <a:lvl3pPr marL="365760">
              <a:defRPr/>
            </a:lvl3pPr>
            <a:lvl4pPr marL="548640">
              <a:defRPr/>
            </a:lvl4pPr>
            <a:lvl5pPr marL="731520">
              <a:defRPr/>
            </a:lvl5pPr>
            <a:lvl6pPr marL="914400">
              <a:defRPr/>
            </a:lvl6pPr>
            <a:lvl7pPr marL="1097280">
              <a:defRPr/>
            </a:lvl7pPr>
            <a:lvl8pPr marL="1280160">
              <a:defRPr/>
            </a:lvl8pPr>
            <a:lvl9pPr marL="1463040">
              <a:defRPr/>
            </a:lvl9pPr>
          </a:lstStyle>
          <a:p>
            <a:pPr lvl="0"/>
            <a:r>
              <a:rPr lang="en-US"/>
              <a:t>[Big statement]</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8" name="Picture Placeholder 2">
            <a:extLst>
              <a:ext uri="{FF2B5EF4-FFF2-40B4-BE49-F238E27FC236}">
                <a16:creationId xmlns:a16="http://schemas.microsoft.com/office/drawing/2014/main" id="{85703ED2-2085-054E-9C34-0E934DFAD104}"/>
              </a:ext>
            </a:extLst>
          </p:cNvPr>
          <p:cNvSpPr>
            <a:spLocks noGrp="1"/>
          </p:cNvSpPr>
          <p:nvPr>
            <p:ph type="pic" sz="quarter" idx="13" hasCustomPrompt="1"/>
          </p:nvPr>
        </p:nvSpPr>
        <p:spPr>
          <a:xfrm>
            <a:off x="6245225" y="2880360"/>
            <a:ext cx="5578475" cy="3200400"/>
          </a:xfrm>
          <a:solidFill>
            <a:srgbClr val="7A7480"/>
          </a:solidFill>
        </p:spPr>
        <p:txBody>
          <a:bodyPr anchor="ctr" anchorCtr="0">
            <a:normAutofit/>
          </a:bodyPr>
          <a:lstStyle>
            <a:lvl1pPr marL="0" indent="0" algn="ctr">
              <a:buFontTx/>
              <a:buNone/>
              <a:defRPr sz="1200">
                <a:solidFill>
                  <a:schemeClr val="tx1"/>
                </a:solidFill>
              </a:defRPr>
            </a:lvl1pPr>
          </a:lstStyle>
          <a:p>
            <a:r>
              <a:rPr lang="en-US"/>
              <a:t>[Click icon to insert photo]</a:t>
            </a:r>
          </a:p>
        </p:txBody>
      </p:sp>
    </p:spTree>
    <p:extLst>
      <p:ext uri="{BB962C8B-B14F-4D97-AF65-F5344CB8AC3E}">
        <p14:creationId xmlns:p14="http://schemas.microsoft.com/office/powerpoint/2010/main" val="30329422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832">
          <p15:clr>
            <a:srgbClr val="FBAE40"/>
          </p15:clr>
        </p15:guide>
        <p15:guide id="4" orient="horz" pos="4148">
          <p15:clr>
            <a:srgbClr val="FBAE40"/>
          </p15:clr>
        </p15:guide>
        <p15:guide id="5" pos="3744" userDrawn="1">
          <p15:clr>
            <a:srgbClr val="FBAE40"/>
          </p15:clr>
        </p15:guide>
        <p15:guide id="6" pos="3934"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ck matrix slide ">
    <p:bg>
      <p:bgPr>
        <a:solidFill>
          <a:srgbClr val="231F20"/>
        </a:solidFill>
        <a:effectLst/>
      </p:bgPr>
    </p:bg>
    <p:spTree>
      <p:nvGrpSpPr>
        <p:cNvPr id="1" name=""/>
        <p:cNvGrpSpPr/>
        <p:nvPr/>
      </p:nvGrpSpPr>
      <p:grpSpPr>
        <a:xfrm>
          <a:off x="0" y="0"/>
          <a:ext cx="0" cy="0"/>
          <a:chOff x="0" y="0"/>
          <a:chExt cx="0" cy="0"/>
        </a:xfrm>
      </p:grpSpPr>
      <p:sp>
        <p:nvSpPr>
          <p:cNvPr id="36" name="Shape 254">
            <a:extLst>
              <a:ext uri="{FF2B5EF4-FFF2-40B4-BE49-F238E27FC236}">
                <a16:creationId xmlns:a16="http://schemas.microsoft.com/office/drawing/2014/main" id="{3654D345-857C-AD48-BF41-7384F4B8FC7E}"/>
              </a:ext>
            </a:extLst>
          </p:cNvPr>
          <p:cNvSpPr/>
          <p:nvPr userDrawn="1"/>
        </p:nvSpPr>
        <p:spPr>
          <a:xfrm>
            <a:off x="5266397" y="3054045"/>
            <a:ext cx="1665744" cy="1665742"/>
          </a:xfrm>
          <a:prstGeom prst="rect">
            <a:avLst/>
          </a:prstGeom>
          <a:solidFill>
            <a:schemeClr val="tx2"/>
          </a:solidFill>
          <a:ln w="0" cap="flat">
            <a:noFill/>
            <a:miter lim="127000"/>
          </a:ln>
        </p:spPr>
        <p:style>
          <a:lnRef idx="0">
            <a:srgbClr val="000000">
              <a:alpha val="0"/>
            </a:srgbClr>
          </a:lnRef>
          <a:fillRef idx="1">
            <a:srgbClr val="F0F0F2"/>
          </a:fillRef>
          <a:effectRef idx="0">
            <a:scrgbClr r="0" g="0" b="0"/>
          </a:effectRef>
          <a:fontRef idx="none"/>
        </p:style>
        <p:txBody>
          <a:bodyPr/>
          <a:lstStyle/>
          <a:p>
            <a:endParaRPr lang="en-US" sz="800">
              <a:latin typeface="Arial" panose="020B0604020202020204" pitchFamily="34" charset="0"/>
              <a:cs typeface="Arial" panose="020B0604020202020204" pitchFamily="34" charset="0"/>
            </a:endParaRPr>
          </a:p>
        </p:txBody>
      </p:sp>
      <p:grpSp>
        <p:nvGrpSpPr>
          <p:cNvPr id="15" name="Group 14">
            <a:extLst>
              <a:ext uri="{FF2B5EF4-FFF2-40B4-BE49-F238E27FC236}">
                <a16:creationId xmlns:a16="http://schemas.microsoft.com/office/drawing/2014/main" id="{07DD0EA4-E8C6-6144-8A55-68EC0BD75623}"/>
              </a:ext>
            </a:extLst>
          </p:cNvPr>
          <p:cNvGrpSpPr/>
          <p:nvPr userDrawn="1"/>
        </p:nvGrpSpPr>
        <p:grpSpPr>
          <a:xfrm>
            <a:off x="4276115" y="2272177"/>
            <a:ext cx="3634508" cy="3229764"/>
            <a:chOff x="4523760" y="2165131"/>
            <a:chExt cx="3139218" cy="3300132"/>
          </a:xfrm>
        </p:grpSpPr>
        <p:grpSp>
          <p:nvGrpSpPr>
            <p:cNvPr id="16" name="Group 15">
              <a:extLst>
                <a:ext uri="{FF2B5EF4-FFF2-40B4-BE49-F238E27FC236}">
                  <a16:creationId xmlns:a16="http://schemas.microsoft.com/office/drawing/2014/main" id="{12CE0F8A-9749-2841-ADE4-5DABA3F59900}"/>
                </a:ext>
              </a:extLst>
            </p:cNvPr>
            <p:cNvGrpSpPr/>
            <p:nvPr/>
          </p:nvGrpSpPr>
          <p:grpSpPr>
            <a:xfrm rot="10800000">
              <a:off x="6616255" y="2165131"/>
              <a:ext cx="1046723" cy="3300132"/>
              <a:chOff x="5319301" y="2165131"/>
              <a:chExt cx="1046723" cy="3300132"/>
            </a:xfrm>
          </p:grpSpPr>
          <p:sp>
            <p:nvSpPr>
              <p:cNvPr id="23" name="Freeform 22">
                <a:extLst>
                  <a:ext uri="{FF2B5EF4-FFF2-40B4-BE49-F238E27FC236}">
                    <a16:creationId xmlns:a16="http://schemas.microsoft.com/office/drawing/2014/main" id="{C098769E-92CD-8F41-93BC-58F6E171AF4C}"/>
                  </a:ext>
                </a:extLst>
              </p:cNvPr>
              <p:cNvSpPr/>
              <p:nvPr/>
            </p:nvSpPr>
            <p:spPr>
              <a:xfrm>
                <a:off x="5319301" y="2165131"/>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a:p>
            </p:txBody>
          </p:sp>
          <p:sp>
            <p:nvSpPr>
              <p:cNvPr id="24" name="Freeform 23">
                <a:extLst>
                  <a:ext uri="{FF2B5EF4-FFF2-40B4-BE49-F238E27FC236}">
                    <a16:creationId xmlns:a16="http://schemas.microsoft.com/office/drawing/2014/main" id="{8C7E4065-7786-324C-81B7-8A3F60B60784}"/>
                  </a:ext>
                </a:extLst>
              </p:cNvPr>
              <p:cNvSpPr/>
              <p:nvPr/>
            </p:nvSpPr>
            <p:spPr>
              <a:xfrm flipV="1">
                <a:off x="5319301" y="4729539"/>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a:p>
            </p:txBody>
          </p:sp>
        </p:grpSp>
        <p:grpSp>
          <p:nvGrpSpPr>
            <p:cNvPr id="17" name="Group 16">
              <a:extLst>
                <a:ext uri="{FF2B5EF4-FFF2-40B4-BE49-F238E27FC236}">
                  <a16:creationId xmlns:a16="http://schemas.microsoft.com/office/drawing/2014/main" id="{43891A5D-A47C-CE46-9D89-BC4054326B32}"/>
                </a:ext>
              </a:extLst>
            </p:cNvPr>
            <p:cNvGrpSpPr/>
            <p:nvPr/>
          </p:nvGrpSpPr>
          <p:grpSpPr>
            <a:xfrm>
              <a:off x="4523760" y="2165131"/>
              <a:ext cx="3139218" cy="3300132"/>
              <a:chOff x="4523760" y="2165131"/>
              <a:chExt cx="3139218" cy="3300132"/>
            </a:xfrm>
          </p:grpSpPr>
          <p:sp>
            <p:nvSpPr>
              <p:cNvPr id="18" name="Freeform 17">
                <a:extLst>
                  <a:ext uri="{FF2B5EF4-FFF2-40B4-BE49-F238E27FC236}">
                    <a16:creationId xmlns:a16="http://schemas.microsoft.com/office/drawing/2014/main" id="{2AAE9772-3782-544A-ACF3-536CB51CB024}"/>
                  </a:ext>
                </a:extLst>
              </p:cNvPr>
              <p:cNvSpPr/>
              <p:nvPr/>
            </p:nvSpPr>
            <p:spPr>
              <a:xfrm>
                <a:off x="4523760" y="2165131"/>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a:p>
            </p:txBody>
          </p:sp>
          <p:sp>
            <p:nvSpPr>
              <p:cNvPr id="19" name="Freeform 18">
                <a:extLst>
                  <a:ext uri="{FF2B5EF4-FFF2-40B4-BE49-F238E27FC236}">
                    <a16:creationId xmlns:a16="http://schemas.microsoft.com/office/drawing/2014/main" id="{78CE2C25-6F54-8747-B804-56A15454E2FC}"/>
                  </a:ext>
                </a:extLst>
              </p:cNvPr>
              <p:cNvSpPr/>
              <p:nvPr/>
            </p:nvSpPr>
            <p:spPr>
              <a:xfrm flipV="1">
                <a:off x="4523760" y="4729539"/>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a:p>
            </p:txBody>
          </p:sp>
          <p:grpSp>
            <p:nvGrpSpPr>
              <p:cNvPr id="20" name="Group 19">
                <a:extLst>
                  <a:ext uri="{FF2B5EF4-FFF2-40B4-BE49-F238E27FC236}">
                    <a16:creationId xmlns:a16="http://schemas.microsoft.com/office/drawing/2014/main" id="{E8CEF591-02C0-5A4E-9D30-BF8404CB082A}"/>
                  </a:ext>
                </a:extLst>
              </p:cNvPr>
              <p:cNvGrpSpPr/>
              <p:nvPr/>
            </p:nvGrpSpPr>
            <p:grpSpPr>
              <a:xfrm>
                <a:off x="4523760" y="3772576"/>
                <a:ext cx="3139218" cy="0"/>
                <a:chOff x="4523760" y="3772576"/>
                <a:chExt cx="3139218" cy="0"/>
              </a:xfrm>
            </p:grpSpPr>
            <p:cxnSp>
              <p:nvCxnSpPr>
                <p:cNvPr id="21" name="Straight Connector 20">
                  <a:extLst>
                    <a:ext uri="{FF2B5EF4-FFF2-40B4-BE49-F238E27FC236}">
                      <a16:creationId xmlns:a16="http://schemas.microsoft.com/office/drawing/2014/main" id="{12974C4C-126A-9B4C-BB85-E4588AC80AE5}"/>
                    </a:ext>
                  </a:extLst>
                </p:cNvPr>
                <p:cNvCxnSpPr>
                  <a:cxnSpLocks/>
                </p:cNvCxnSpPr>
                <p:nvPr/>
              </p:nvCxnSpPr>
              <p:spPr>
                <a:xfrm flipH="1">
                  <a:off x="4523760" y="3772576"/>
                  <a:ext cx="496163" cy="0"/>
                </a:xfrm>
                <a:prstGeom prst="line">
                  <a:avLst/>
                </a:prstGeom>
                <a:noFill/>
                <a:ln w="12700">
                  <a:solidFill>
                    <a:schemeClr val="tx1"/>
                  </a:solidFill>
                </a:ln>
              </p:spPr>
              <p:style>
                <a:lnRef idx="0">
                  <a:schemeClr val="accent1"/>
                </a:lnRef>
                <a:fillRef idx="1">
                  <a:schemeClr val="accent1"/>
                </a:fillRef>
                <a:effectRef idx="0">
                  <a:srgbClr val="000000"/>
                </a:effectRef>
                <a:fontRef idx="minor">
                  <a:schemeClr val="bg1"/>
                </a:fontRef>
              </p:style>
            </p:cxnSp>
            <p:cxnSp>
              <p:nvCxnSpPr>
                <p:cNvPr id="22" name="Straight Connector 21">
                  <a:extLst>
                    <a:ext uri="{FF2B5EF4-FFF2-40B4-BE49-F238E27FC236}">
                      <a16:creationId xmlns:a16="http://schemas.microsoft.com/office/drawing/2014/main" id="{3889D689-652E-AA41-93D0-8D00C6D2E752}"/>
                    </a:ext>
                  </a:extLst>
                </p:cNvPr>
                <p:cNvCxnSpPr>
                  <a:cxnSpLocks/>
                </p:cNvCxnSpPr>
                <p:nvPr/>
              </p:nvCxnSpPr>
              <p:spPr>
                <a:xfrm flipH="1">
                  <a:off x="7166815" y="3772576"/>
                  <a:ext cx="496163" cy="0"/>
                </a:xfrm>
                <a:prstGeom prst="line">
                  <a:avLst/>
                </a:prstGeom>
                <a:noFill/>
                <a:ln w="12700">
                  <a:solidFill>
                    <a:schemeClr val="tx1"/>
                  </a:solidFill>
                </a:ln>
              </p:spPr>
              <p:style>
                <a:lnRef idx="0">
                  <a:schemeClr val="accent1"/>
                </a:lnRef>
                <a:fillRef idx="1">
                  <a:schemeClr val="accent1"/>
                </a:fillRef>
                <a:effectRef idx="0">
                  <a:srgbClr val="000000"/>
                </a:effectRef>
                <a:fontRef idx="minor">
                  <a:schemeClr val="bg1"/>
                </a:fontRef>
              </p:style>
            </p:cxnSp>
          </p:grpSp>
        </p:grpSp>
      </p:grpSp>
      <p:sp>
        <p:nvSpPr>
          <p:cNvPr id="25" name="Title 1">
            <a:extLst>
              <a:ext uri="{FF2B5EF4-FFF2-40B4-BE49-F238E27FC236}">
                <a16:creationId xmlns:a16="http://schemas.microsoft.com/office/drawing/2014/main" id="{7C8CF3D2-BEBA-C349-B2D6-0B549233818C}"/>
              </a:ext>
            </a:extLst>
          </p:cNvPr>
          <p:cNvSpPr>
            <a:spLocks noGrp="1"/>
          </p:cNvSpPr>
          <p:nvPr>
            <p:ph type="title" hasCustomPrompt="1"/>
          </p:nvPr>
        </p:nvSpPr>
        <p:spPr>
          <a:xfrm>
            <a:off x="365760" y="365760"/>
            <a:ext cx="11457432" cy="914400"/>
          </a:xfrm>
        </p:spPr>
        <p:txBody>
          <a:bodyPr/>
          <a:lstStyle/>
          <a:p>
            <a:r>
              <a:rPr lang="en-US"/>
              <a:t>[Slide title]</a:t>
            </a:r>
          </a:p>
        </p:txBody>
      </p:sp>
      <p:sp>
        <p:nvSpPr>
          <p:cNvPr id="28" name="Text Placeholder 3">
            <a:extLst>
              <a:ext uri="{FF2B5EF4-FFF2-40B4-BE49-F238E27FC236}">
                <a16:creationId xmlns:a16="http://schemas.microsoft.com/office/drawing/2014/main" id="{722AE925-73E6-1E40-B1D3-2D4167D79D3C}"/>
              </a:ext>
            </a:extLst>
          </p:cNvPr>
          <p:cNvSpPr>
            <a:spLocks noGrp="1"/>
          </p:cNvSpPr>
          <p:nvPr>
            <p:ph type="body" sz="quarter" idx="14" hasCustomPrompt="1"/>
          </p:nvPr>
        </p:nvSpPr>
        <p:spPr>
          <a:xfrm>
            <a:off x="1326515" y="2011680"/>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9" name="Text Placeholder 3">
            <a:extLst>
              <a:ext uri="{FF2B5EF4-FFF2-40B4-BE49-F238E27FC236}">
                <a16:creationId xmlns:a16="http://schemas.microsoft.com/office/drawing/2014/main" id="{D8198605-B885-9A41-8D8A-D035A91904C0}"/>
              </a:ext>
            </a:extLst>
          </p:cNvPr>
          <p:cNvSpPr>
            <a:spLocks noGrp="1"/>
          </p:cNvSpPr>
          <p:nvPr>
            <p:ph type="body" sz="quarter" idx="15" hasCustomPrompt="1"/>
          </p:nvPr>
        </p:nvSpPr>
        <p:spPr>
          <a:xfrm>
            <a:off x="1310456" y="3501656"/>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0" name="Text Placeholder 3">
            <a:extLst>
              <a:ext uri="{FF2B5EF4-FFF2-40B4-BE49-F238E27FC236}">
                <a16:creationId xmlns:a16="http://schemas.microsoft.com/office/drawing/2014/main" id="{6129372C-1EEE-8D46-8BE0-E15A7B7EE08C}"/>
              </a:ext>
            </a:extLst>
          </p:cNvPr>
          <p:cNvSpPr>
            <a:spLocks noGrp="1"/>
          </p:cNvSpPr>
          <p:nvPr>
            <p:ph type="body" sz="quarter" idx="16" hasCustomPrompt="1"/>
          </p:nvPr>
        </p:nvSpPr>
        <p:spPr>
          <a:xfrm>
            <a:off x="1310456" y="4991632"/>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1" name="Text Placeholder 3">
            <a:extLst>
              <a:ext uri="{FF2B5EF4-FFF2-40B4-BE49-F238E27FC236}">
                <a16:creationId xmlns:a16="http://schemas.microsoft.com/office/drawing/2014/main" id="{59053C17-DAF2-5640-99DA-51CFD6E4D740}"/>
              </a:ext>
            </a:extLst>
          </p:cNvPr>
          <p:cNvSpPr>
            <a:spLocks noGrp="1"/>
          </p:cNvSpPr>
          <p:nvPr>
            <p:ph type="body" sz="quarter" idx="17" hasCustomPrompt="1"/>
          </p:nvPr>
        </p:nvSpPr>
        <p:spPr>
          <a:xfrm>
            <a:off x="8281591" y="2011680"/>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2" name="Text Placeholder 3">
            <a:extLst>
              <a:ext uri="{FF2B5EF4-FFF2-40B4-BE49-F238E27FC236}">
                <a16:creationId xmlns:a16="http://schemas.microsoft.com/office/drawing/2014/main" id="{B430F098-CBE4-764A-8AFE-7AE021AD1D23}"/>
              </a:ext>
            </a:extLst>
          </p:cNvPr>
          <p:cNvSpPr>
            <a:spLocks noGrp="1"/>
          </p:cNvSpPr>
          <p:nvPr>
            <p:ph type="body" sz="quarter" idx="18" hasCustomPrompt="1"/>
          </p:nvPr>
        </p:nvSpPr>
        <p:spPr>
          <a:xfrm>
            <a:off x="8265532" y="3501656"/>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3" name="Text Placeholder 3">
            <a:extLst>
              <a:ext uri="{FF2B5EF4-FFF2-40B4-BE49-F238E27FC236}">
                <a16:creationId xmlns:a16="http://schemas.microsoft.com/office/drawing/2014/main" id="{F8F3784F-29C6-2A4E-8652-9006987E615A}"/>
              </a:ext>
            </a:extLst>
          </p:cNvPr>
          <p:cNvSpPr>
            <a:spLocks noGrp="1"/>
          </p:cNvSpPr>
          <p:nvPr>
            <p:ph type="body" sz="quarter" idx="19" hasCustomPrompt="1"/>
          </p:nvPr>
        </p:nvSpPr>
        <p:spPr>
          <a:xfrm>
            <a:off x="8265532" y="4991632"/>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4" name="Text Placeholder 3">
            <a:extLst>
              <a:ext uri="{FF2B5EF4-FFF2-40B4-BE49-F238E27FC236}">
                <a16:creationId xmlns:a16="http://schemas.microsoft.com/office/drawing/2014/main" id="{486FE411-AEA1-074C-8E1E-AB726E404A6D}"/>
              </a:ext>
            </a:extLst>
          </p:cNvPr>
          <p:cNvSpPr>
            <a:spLocks noGrp="1"/>
          </p:cNvSpPr>
          <p:nvPr>
            <p:ph type="body" sz="quarter" idx="20" hasCustomPrompt="1"/>
          </p:nvPr>
        </p:nvSpPr>
        <p:spPr>
          <a:xfrm>
            <a:off x="5414262" y="3429716"/>
            <a:ext cx="1370015" cy="914400"/>
          </a:xfrm>
        </p:spPr>
        <p:txBody>
          <a:bodyPr anchor="ctr" anchorCtr="0">
            <a:noAutofit/>
          </a:bodyPr>
          <a:lstStyle>
            <a:lvl1pPr marL="0" indent="0" algn="ctr">
              <a:spcBef>
                <a:spcPts val="0"/>
              </a:spcBef>
              <a:buFontTx/>
              <a:buNone/>
              <a:defRPr sz="1600" b="1">
                <a:solidFill>
                  <a:schemeClr val="bg1"/>
                </a:solidFill>
              </a:defRPr>
            </a:lvl1pPr>
            <a:lvl2pPr marL="0" indent="0" algn="ctr">
              <a:spcBef>
                <a:spcPts val="0"/>
              </a:spcBef>
              <a:buFontTx/>
              <a:buNone/>
              <a:defRPr sz="1400">
                <a:solidFill>
                  <a:schemeClr val="bg1"/>
                </a:solidFill>
              </a:defRPr>
            </a:lvl2pPr>
            <a:lvl3pPr marL="0" indent="0" algn="l">
              <a:spcBef>
                <a:spcPts val="0"/>
              </a:spcBef>
              <a:buFontTx/>
              <a:buNone/>
              <a:defRPr sz="1400">
                <a:solidFill>
                  <a:schemeClr val="bg1"/>
                </a:solidFill>
              </a:defRPr>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p:txBody>
      </p:sp>
      <p:sp>
        <p:nvSpPr>
          <p:cNvPr id="35" name="Text Placeholder 3">
            <a:extLst>
              <a:ext uri="{FF2B5EF4-FFF2-40B4-BE49-F238E27FC236}">
                <a16:creationId xmlns:a16="http://schemas.microsoft.com/office/drawing/2014/main" id="{0127D421-D043-2348-8234-BD3E2C07B56B}"/>
              </a:ext>
            </a:extLst>
          </p:cNvPr>
          <p:cNvSpPr>
            <a:spLocks noGrp="1"/>
          </p:cNvSpPr>
          <p:nvPr>
            <p:ph type="body" sz="quarter" idx="21" hasCustomPrompt="1"/>
          </p:nvPr>
        </p:nvSpPr>
        <p:spPr>
          <a:xfrm>
            <a:off x="4795292" y="1485320"/>
            <a:ext cx="2601416" cy="526236"/>
          </a:xfrm>
        </p:spPr>
        <p:txBody>
          <a:bodyPr anchor="ctr" anchorCtr="0">
            <a:noAutofit/>
          </a:bodyPr>
          <a:lstStyle>
            <a:lvl1pPr marL="0" indent="0" algn="ctr">
              <a:spcBef>
                <a:spcPts val="0"/>
              </a:spcBef>
              <a:buFontTx/>
              <a:buNone/>
              <a:defRPr sz="1600" b="1">
                <a:solidFill>
                  <a:schemeClr val="tx1"/>
                </a:solidFill>
              </a:defRPr>
            </a:lvl1pPr>
            <a:lvl2pPr marL="0" indent="0" algn="ctr">
              <a:spcBef>
                <a:spcPts val="0"/>
              </a:spcBef>
              <a:buFontTx/>
              <a:buNone/>
              <a:defRPr sz="1400">
                <a:solidFill>
                  <a:schemeClr val="tx1"/>
                </a:solidFill>
              </a:defRPr>
            </a:lvl2pPr>
            <a:lvl3pPr marL="0" indent="0" algn="l">
              <a:spcBef>
                <a:spcPts val="0"/>
              </a:spcBef>
              <a:buFontTx/>
              <a:buNone/>
              <a:defRPr sz="1400">
                <a:solidFill>
                  <a:schemeClr val="bg1"/>
                </a:solidFill>
              </a:defRPr>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p:txBody>
      </p:sp>
    </p:spTree>
    <p:extLst>
      <p:ext uri="{BB962C8B-B14F-4D97-AF65-F5344CB8AC3E}">
        <p14:creationId xmlns:p14="http://schemas.microsoft.com/office/powerpoint/2010/main" val="14548612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orient="horz" pos="3832" userDrawn="1">
          <p15:clr>
            <a:srgbClr val="FBAE40"/>
          </p15:clr>
        </p15:guide>
        <p15:guide id="4" orient="horz" pos="4148" userDrawn="1">
          <p15:clr>
            <a:srgbClr val="FBAE40"/>
          </p15:clr>
        </p15:guide>
        <p15:guide id="5" pos="5588"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hite matrix">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3DAF5ADD-F8F2-F343-8BFE-07BA26E6706E}"/>
              </a:ext>
            </a:extLst>
          </p:cNvPr>
          <p:cNvSpPr/>
          <p:nvPr userDrawn="1"/>
        </p:nvSpPr>
        <p:spPr>
          <a:xfrm>
            <a:off x="8077011" y="3284426"/>
            <a:ext cx="2965622"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30" name="Rectangle 29">
            <a:extLst>
              <a:ext uri="{FF2B5EF4-FFF2-40B4-BE49-F238E27FC236}">
                <a16:creationId xmlns:a16="http://schemas.microsoft.com/office/drawing/2014/main" id="{17D3E450-F0B4-AE4F-A018-48E5825AD249}"/>
              </a:ext>
            </a:extLst>
          </p:cNvPr>
          <p:cNvSpPr/>
          <p:nvPr userDrawn="1"/>
        </p:nvSpPr>
        <p:spPr>
          <a:xfrm>
            <a:off x="8077011" y="4791950"/>
            <a:ext cx="2965622"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31" name="Rectangle 30">
            <a:extLst>
              <a:ext uri="{FF2B5EF4-FFF2-40B4-BE49-F238E27FC236}">
                <a16:creationId xmlns:a16="http://schemas.microsoft.com/office/drawing/2014/main" id="{EB2F3EF2-AD8F-BA42-80FD-6B2B75404CBE}"/>
              </a:ext>
            </a:extLst>
          </p:cNvPr>
          <p:cNvSpPr/>
          <p:nvPr userDrawn="1"/>
        </p:nvSpPr>
        <p:spPr>
          <a:xfrm>
            <a:off x="8077011" y="1813972"/>
            <a:ext cx="2965622"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27" name="Rectangle 26">
            <a:extLst>
              <a:ext uri="{FF2B5EF4-FFF2-40B4-BE49-F238E27FC236}">
                <a16:creationId xmlns:a16="http://schemas.microsoft.com/office/drawing/2014/main" id="{A939AD89-F192-FF4C-9FDE-8CDC37E3A118}"/>
              </a:ext>
            </a:extLst>
          </p:cNvPr>
          <p:cNvSpPr/>
          <p:nvPr userDrawn="1"/>
        </p:nvSpPr>
        <p:spPr>
          <a:xfrm>
            <a:off x="1169584" y="3284426"/>
            <a:ext cx="2965622"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28" name="Rectangle 27">
            <a:extLst>
              <a:ext uri="{FF2B5EF4-FFF2-40B4-BE49-F238E27FC236}">
                <a16:creationId xmlns:a16="http://schemas.microsoft.com/office/drawing/2014/main" id="{0F78E8BA-7299-5B4B-90EF-16DDCFF61B65}"/>
              </a:ext>
            </a:extLst>
          </p:cNvPr>
          <p:cNvSpPr/>
          <p:nvPr userDrawn="1"/>
        </p:nvSpPr>
        <p:spPr>
          <a:xfrm>
            <a:off x="1169584" y="4791950"/>
            <a:ext cx="2965622"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2" name="Rectangle 1">
            <a:extLst>
              <a:ext uri="{FF2B5EF4-FFF2-40B4-BE49-F238E27FC236}">
                <a16:creationId xmlns:a16="http://schemas.microsoft.com/office/drawing/2014/main" id="{E39CEA8B-A2F8-3B4B-92B2-F430FA70E5D8}"/>
              </a:ext>
            </a:extLst>
          </p:cNvPr>
          <p:cNvSpPr/>
          <p:nvPr userDrawn="1"/>
        </p:nvSpPr>
        <p:spPr>
          <a:xfrm>
            <a:off x="1169584" y="1813972"/>
            <a:ext cx="2965622" cy="1309816"/>
          </a:xfrm>
          <a:prstGeom prst="rect">
            <a:avLst/>
          </a:prstGeom>
          <a:solidFill>
            <a:schemeClr val="bg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8" name="Title 1">
            <a:extLst>
              <a:ext uri="{FF2B5EF4-FFF2-40B4-BE49-F238E27FC236}">
                <a16:creationId xmlns:a16="http://schemas.microsoft.com/office/drawing/2014/main" id="{3D903699-153C-AD47-95F6-16E2B30162AA}"/>
              </a:ext>
            </a:extLst>
          </p:cNvPr>
          <p:cNvSpPr>
            <a:spLocks noGrp="1"/>
          </p:cNvSpPr>
          <p:nvPr>
            <p:ph type="title" hasCustomPrompt="1"/>
          </p:nvPr>
        </p:nvSpPr>
        <p:spPr>
          <a:xfrm>
            <a:off x="365760" y="365760"/>
            <a:ext cx="11457432" cy="914400"/>
          </a:xfrm>
        </p:spPr>
        <p:txBody>
          <a:bodyPr/>
          <a:lstStyle/>
          <a:p>
            <a:r>
              <a:rPr lang="en-US"/>
              <a:t>[Slide title]</a:t>
            </a:r>
          </a:p>
        </p:txBody>
      </p:sp>
      <p:sp>
        <p:nvSpPr>
          <p:cNvPr id="6" name="Shape 254">
            <a:extLst>
              <a:ext uri="{FF2B5EF4-FFF2-40B4-BE49-F238E27FC236}">
                <a16:creationId xmlns:a16="http://schemas.microsoft.com/office/drawing/2014/main" id="{75862DAC-BC9F-534C-9C89-CE60499DB282}"/>
              </a:ext>
            </a:extLst>
          </p:cNvPr>
          <p:cNvSpPr/>
          <p:nvPr userDrawn="1"/>
        </p:nvSpPr>
        <p:spPr>
          <a:xfrm>
            <a:off x="5266397" y="3054045"/>
            <a:ext cx="1665744" cy="1665742"/>
          </a:xfrm>
          <a:prstGeom prst="rect">
            <a:avLst/>
          </a:prstGeom>
          <a:solidFill>
            <a:schemeClr val="tx2"/>
          </a:solidFill>
          <a:ln w="0" cap="flat">
            <a:noFill/>
            <a:miter lim="127000"/>
          </a:ln>
        </p:spPr>
        <p:style>
          <a:lnRef idx="0">
            <a:srgbClr val="000000">
              <a:alpha val="0"/>
            </a:srgbClr>
          </a:lnRef>
          <a:fillRef idx="1">
            <a:srgbClr val="F0F0F2"/>
          </a:fillRef>
          <a:effectRef idx="0">
            <a:scrgbClr r="0" g="0" b="0"/>
          </a:effectRef>
          <a:fontRef idx="none"/>
        </p:style>
        <p:txBody>
          <a:bodyPr/>
          <a:lstStyle/>
          <a:p>
            <a:endParaRPr lang="en-US" sz="800">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A7F76238-5A1A-CD49-AFE0-ECC1928CEF6B}"/>
              </a:ext>
            </a:extLst>
          </p:cNvPr>
          <p:cNvGrpSpPr/>
          <p:nvPr userDrawn="1"/>
        </p:nvGrpSpPr>
        <p:grpSpPr>
          <a:xfrm>
            <a:off x="4276115" y="2272177"/>
            <a:ext cx="3634508" cy="3229764"/>
            <a:chOff x="4523760" y="2165131"/>
            <a:chExt cx="3139218" cy="3300132"/>
          </a:xfrm>
        </p:grpSpPr>
        <p:grpSp>
          <p:nvGrpSpPr>
            <p:cNvPr id="10" name="Group 9">
              <a:extLst>
                <a:ext uri="{FF2B5EF4-FFF2-40B4-BE49-F238E27FC236}">
                  <a16:creationId xmlns:a16="http://schemas.microsoft.com/office/drawing/2014/main" id="{3926780E-0B08-7C41-9DB5-0748FEF36629}"/>
                </a:ext>
              </a:extLst>
            </p:cNvPr>
            <p:cNvGrpSpPr/>
            <p:nvPr/>
          </p:nvGrpSpPr>
          <p:grpSpPr>
            <a:xfrm rot="10800000">
              <a:off x="6616255" y="2165131"/>
              <a:ext cx="1046723" cy="3300132"/>
              <a:chOff x="5319301" y="2165131"/>
              <a:chExt cx="1046723" cy="3300132"/>
            </a:xfrm>
          </p:grpSpPr>
          <p:sp>
            <p:nvSpPr>
              <p:cNvPr id="17" name="Freeform 16">
                <a:extLst>
                  <a:ext uri="{FF2B5EF4-FFF2-40B4-BE49-F238E27FC236}">
                    <a16:creationId xmlns:a16="http://schemas.microsoft.com/office/drawing/2014/main" id="{95B6473F-E718-0D49-92EB-0C52F372925A}"/>
                  </a:ext>
                </a:extLst>
              </p:cNvPr>
              <p:cNvSpPr/>
              <p:nvPr/>
            </p:nvSpPr>
            <p:spPr>
              <a:xfrm>
                <a:off x="5319301" y="2165131"/>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a:p>
            </p:txBody>
          </p:sp>
          <p:sp>
            <p:nvSpPr>
              <p:cNvPr id="18" name="Freeform 17">
                <a:extLst>
                  <a:ext uri="{FF2B5EF4-FFF2-40B4-BE49-F238E27FC236}">
                    <a16:creationId xmlns:a16="http://schemas.microsoft.com/office/drawing/2014/main" id="{DAB00B52-8B5D-0D4E-89BA-E74849ECF2FD}"/>
                  </a:ext>
                </a:extLst>
              </p:cNvPr>
              <p:cNvSpPr/>
              <p:nvPr/>
            </p:nvSpPr>
            <p:spPr>
              <a:xfrm flipV="1">
                <a:off x="5319301" y="4729539"/>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a:p>
            </p:txBody>
          </p:sp>
        </p:grpSp>
        <p:grpSp>
          <p:nvGrpSpPr>
            <p:cNvPr id="11" name="Group 10">
              <a:extLst>
                <a:ext uri="{FF2B5EF4-FFF2-40B4-BE49-F238E27FC236}">
                  <a16:creationId xmlns:a16="http://schemas.microsoft.com/office/drawing/2014/main" id="{54F95102-21B7-5D43-B11A-49C22A401513}"/>
                </a:ext>
              </a:extLst>
            </p:cNvPr>
            <p:cNvGrpSpPr/>
            <p:nvPr/>
          </p:nvGrpSpPr>
          <p:grpSpPr>
            <a:xfrm>
              <a:off x="4523760" y="2165131"/>
              <a:ext cx="3139218" cy="3300132"/>
              <a:chOff x="4523760" y="2165131"/>
              <a:chExt cx="3139218" cy="3300132"/>
            </a:xfrm>
          </p:grpSpPr>
          <p:sp>
            <p:nvSpPr>
              <p:cNvPr id="12" name="Freeform 11">
                <a:extLst>
                  <a:ext uri="{FF2B5EF4-FFF2-40B4-BE49-F238E27FC236}">
                    <a16:creationId xmlns:a16="http://schemas.microsoft.com/office/drawing/2014/main" id="{D5C885FC-FEA3-6A47-B3DA-10BAE1B65B41}"/>
                  </a:ext>
                </a:extLst>
              </p:cNvPr>
              <p:cNvSpPr/>
              <p:nvPr/>
            </p:nvSpPr>
            <p:spPr>
              <a:xfrm>
                <a:off x="4523760" y="2165131"/>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a:p>
            </p:txBody>
          </p:sp>
          <p:sp>
            <p:nvSpPr>
              <p:cNvPr id="13" name="Freeform 12">
                <a:extLst>
                  <a:ext uri="{FF2B5EF4-FFF2-40B4-BE49-F238E27FC236}">
                    <a16:creationId xmlns:a16="http://schemas.microsoft.com/office/drawing/2014/main" id="{4964E914-17DD-EA45-9539-DBC75C8DB186}"/>
                  </a:ext>
                </a:extLst>
              </p:cNvPr>
              <p:cNvSpPr/>
              <p:nvPr/>
            </p:nvSpPr>
            <p:spPr>
              <a:xfrm flipV="1">
                <a:off x="4523760" y="4729539"/>
                <a:ext cx="1046723" cy="735724"/>
              </a:xfrm>
              <a:custGeom>
                <a:avLst/>
                <a:gdLst>
                  <a:gd name="connsiteX0" fmla="*/ 0 w 1114097"/>
                  <a:gd name="connsiteY0" fmla="*/ 0 h 735724"/>
                  <a:gd name="connsiteX1" fmla="*/ 609600 w 1114097"/>
                  <a:gd name="connsiteY1" fmla="*/ 0 h 735724"/>
                  <a:gd name="connsiteX2" fmla="*/ 1114097 w 1114097"/>
                  <a:gd name="connsiteY2" fmla="*/ 735724 h 735724"/>
                </a:gdLst>
                <a:ahLst/>
                <a:cxnLst>
                  <a:cxn ang="0">
                    <a:pos x="connsiteX0" y="connsiteY0"/>
                  </a:cxn>
                  <a:cxn ang="0">
                    <a:pos x="connsiteX1" y="connsiteY1"/>
                  </a:cxn>
                  <a:cxn ang="0">
                    <a:pos x="connsiteX2" y="connsiteY2"/>
                  </a:cxn>
                </a:cxnLst>
                <a:rect l="l" t="t" r="r" b="b"/>
                <a:pathLst>
                  <a:path w="1114097" h="735724">
                    <a:moveTo>
                      <a:pt x="0" y="0"/>
                    </a:moveTo>
                    <a:lnTo>
                      <a:pt x="609600" y="0"/>
                    </a:lnTo>
                    <a:lnTo>
                      <a:pt x="1114097" y="735724"/>
                    </a:lnTo>
                  </a:path>
                </a:pathLst>
              </a:custGeom>
              <a:noFill/>
              <a:ln w="12700">
                <a:solidFill>
                  <a:schemeClr val="tx1"/>
                </a:solidFill>
              </a:ln>
            </p:spPr>
            <p:style>
              <a:lnRef idx="0">
                <a:schemeClr val="accent1"/>
              </a:lnRef>
              <a:fillRef idx="1">
                <a:schemeClr val="accent1"/>
              </a:fillRef>
              <a:effectRef idx="0">
                <a:srgbClr val="000000"/>
              </a:effectRef>
              <a:fontRef idx="minor">
                <a:schemeClr val="bg1"/>
              </a:fontRef>
            </p:style>
            <p:txBody>
              <a:bodyPr rtlCol="0" anchor="ctr"/>
              <a:lstStyle/>
              <a:p>
                <a:pPr algn="ctr"/>
                <a:endParaRPr lang="en-UA"/>
              </a:p>
            </p:txBody>
          </p:sp>
          <p:grpSp>
            <p:nvGrpSpPr>
              <p:cNvPr id="14" name="Group 13">
                <a:extLst>
                  <a:ext uri="{FF2B5EF4-FFF2-40B4-BE49-F238E27FC236}">
                    <a16:creationId xmlns:a16="http://schemas.microsoft.com/office/drawing/2014/main" id="{243E3ADF-DC21-554A-8700-783D72893BF9}"/>
                  </a:ext>
                </a:extLst>
              </p:cNvPr>
              <p:cNvGrpSpPr/>
              <p:nvPr/>
            </p:nvGrpSpPr>
            <p:grpSpPr>
              <a:xfrm>
                <a:off x="4523760" y="3772576"/>
                <a:ext cx="3139218" cy="0"/>
                <a:chOff x="4523760" y="3772576"/>
                <a:chExt cx="3139218" cy="0"/>
              </a:xfrm>
            </p:grpSpPr>
            <p:cxnSp>
              <p:nvCxnSpPr>
                <p:cNvPr id="15" name="Straight Connector 14">
                  <a:extLst>
                    <a:ext uri="{FF2B5EF4-FFF2-40B4-BE49-F238E27FC236}">
                      <a16:creationId xmlns:a16="http://schemas.microsoft.com/office/drawing/2014/main" id="{EA01B305-7F11-B942-990C-C814D94EF69B}"/>
                    </a:ext>
                  </a:extLst>
                </p:cNvPr>
                <p:cNvCxnSpPr>
                  <a:cxnSpLocks/>
                </p:cNvCxnSpPr>
                <p:nvPr/>
              </p:nvCxnSpPr>
              <p:spPr>
                <a:xfrm flipH="1">
                  <a:off x="4523760" y="3772576"/>
                  <a:ext cx="496163" cy="0"/>
                </a:xfrm>
                <a:prstGeom prst="line">
                  <a:avLst/>
                </a:prstGeom>
                <a:noFill/>
                <a:ln w="12700">
                  <a:solidFill>
                    <a:schemeClr val="tx1"/>
                  </a:solidFill>
                </a:ln>
              </p:spPr>
              <p:style>
                <a:lnRef idx="0">
                  <a:schemeClr val="accent1"/>
                </a:lnRef>
                <a:fillRef idx="1">
                  <a:schemeClr val="accent1"/>
                </a:fillRef>
                <a:effectRef idx="0">
                  <a:srgbClr val="000000"/>
                </a:effectRef>
                <a:fontRef idx="minor">
                  <a:schemeClr val="bg1"/>
                </a:fontRef>
              </p:style>
            </p:cxnSp>
            <p:cxnSp>
              <p:nvCxnSpPr>
                <p:cNvPr id="16" name="Straight Connector 15">
                  <a:extLst>
                    <a:ext uri="{FF2B5EF4-FFF2-40B4-BE49-F238E27FC236}">
                      <a16:creationId xmlns:a16="http://schemas.microsoft.com/office/drawing/2014/main" id="{7573937A-7329-6A44-A5E0-6054923AD210}"/>
                    </a:ext>
                  </a:extLst>
                </p:cNvPr>
                <p:cNvCxnSpPr>
                  <a:cxnSpLocks/>
                </p:cNvCxnSpPr>
                <p:nvPr/>
              </p:nvCxnSpPr>
              <p:spPr>
                <a:xfrm flipH="1">
                  <a:off x="7166815" y="3772576"/>
                  <a:ext cx="496163" cy="0"/>
                </a:xfrm>
                <a:prstGeom prst="line">
                  <a:avLst/>
                </a:prstGeom>
                <a:noFill/>
                <a:ln w="12700">
                  <a:solidFill>
                    <a:schemeClr val="tx1"/>
                  </a:solidFill>
                </a:ln>
              </p:spPr>
              <p:style>
                <a:lnRef idx="0">
                  <a:schemeClr val="accent1"/>
                </a:lnRef>
                <a:fillRef idx="1">
                  <a:schemeClr val="accent1"/>
                </a:fillRef>
                <a:effectRef idx="0">
                  <a:srgbClr val="000000"/>
                </a:effectRef>
                <a:fontRef idx="minor">
                  <a:schemeClr val="bg1"/>
                </a:fontRef>
              </p:style>
            </p:cxnSp>
          </p:grpSp>
        </p:grpSp>
      </p:grpSp>
      <p:sp>
        <p:nvSpPr>
          <p:cNvPr id="19" name="Text Placeholder 3">
            <a:extLst>
              <a:ext uri="{FF2B5EF4-FFF2-40B4-BE49-F238E27FC236}">
                <a16:creationId xmlns:a16="http://schemas.microsoft.com/office/drawing/2014/main" id="{32194EF1-9713-B545-A686-F6233D0C83CB}"/>
              </a:ext>
            </a:extLst>
          </p:cNvPr>
          <p:cNvSpPr>
            <a:spLocks noGrp="1"/>
          </p:cNvSpPr>
          <p:nvPr>
            <p:ph type="body" sz="quarter" idx="14" hasCustomPrompt="1"/>
          </p:nvPr>
        </p:nvSpPr>
        <p:spPr>
          <a:xfrm>
            <a:off x="1326515" y="2011680"/>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0" name="Text Placeholder 3">
            <a:extLst>
              <a:ext uri="{FF2B5EF4-FFF2-40B4-BE49-F238E27FC236}">
                <a16:creationId xmlns:a16="http://schemas.microsoft.com/office/drawing/2014/main" id="{76D6238E-7EFF-1944-B782-00E6D63FCA78}"/>
              </a:ext>
            </a:extLst>
          </p:cNvPr>
          <p:cNvSpPr>
            <a:spLocks noGrp="1"/>
          </p:cNvSpPr>
          <p:nvPr>
            <p:ph type="body" sz="quarter" idx="15" hasCustomPrompt="1"/>
          </p:nvPr>
        </p:nvSpPr>
        <p:spPr>
          <a:xfrm>
            <a:off x="1310456" y="3501656"/>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1" name="Text Placeholder 3">
            <a:extLst>
              <a:ext uri="{FF2B5EF4-FFF2-40B4-BE49-F238E27FC236}">
                <a16:creationId xmlns:a16="http://schemas.microsoft.com/office/drawing/2014/main" id="{B0F906E1-AFB2-3342-9AEE-5D9D3825D059}"/>
              </a:ext>
            </a:extLst>
          </p:cNvPr>
          <p:cNvSpPr>
            <a:spLocks noGrp="1"/>
          </p:cNvSpPr>
          <p:nvPr>
            <p:ph type="body" sz="quarter" idx="16" hasCustomPrompt="1"/>
          </p:nvPr>
        </p:nvSpPr>
        <p:spPr>
          <a:xfrm>
            <a:off x="1310456" y="4991632"/>
            <a:ext cx="2651760" cy="914400"/>
          </a:xfrm>
        </p:spPr>
        <p:txBody>
          <a:bodyPr>
            <a:noAutofit/>
          </a:bodyPr>
          <a:lstStyle>
            <a:lvl1pPr marL="0" indent="0" algn="r">
              <a:spcBef>
                <a:spcPts val="0"/>
              </a:spcBef>
              <a:buFontTx/>
              <a:buNone/>
              <a:defRPr sz="1600" b="1"/>
            </a:lvl1pPr>
            <a:lvl2pPr marL="0" indent="0" algn="r">
              <a:spcBef>
                <a:spcPts val="0"/>
              </a:spcBef>
              <a:buFontTx/>
              <a:buNone/>
              <a:defRPr sz="1400"/>
            </a:lvl2pPr>
            <a:lvl3pPr marL="0" indent="0" algn="r">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2" name="Text Placeholder 3">
            <a:extLst>
              <a:ext uri="{FF2B5EF4-FFF2-40B4-BE49-F238E27FC236}">
                <a16:creationId xmlns:a16="http://schemas.microsoft.com/office/drawing/2014/main" id="{6F22C132-DC15-354D-A2CF-2709D58EC79E}"/>
              </a:ext>
            </a:extLst>
          </p:cNvPr>
          <p:cNvSpPr>
            <a:spLocks noGrp="1"/>
          </p:cNvSpPr>
          <p:nvPr>
            <p:ph type="body" sz="quarter" idx="17" hasCustomPrompt="1"/>
          </p:nvPr>
        </p:nvSpPr>
        <p:spPr>
          <a:xfrm>
            <a:off x="8281591" y="2011680"/>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3" name="Text Placeholder 3">
            <a:extLst>
              <a:ext uri="{FF2B5EF4-FFF2-40B4-BE49-F238E27FC236}">
                <a16:creationId xmlns:a16="http://schemas.microsoft.com/office/drawing/2014/main" id="{3DDB394F-E1C7-9246-982F-9B98213F2451}"/>
              </a:ext>
            </a:extLst>
          </p:cNvPr>
          <p:cNvSpPr>
            <a:spLocks noGrp="1"/>
          </p:cNvSpPr>
          <p:nvPr>
            <p:ph type="body" sz="quarter" idx="18" hasCustomPrompt="1"/>
          </p:nvPr>
        </p:nvSpPr>
        <p:spPr>
          <a:xfrm>
            <a:off x="8265532" y="3501656"/>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4" name="Text Placeholder 3">
            <a:extLst>
              <a:ext uri="{FF2B5EF4-FFF2-40B4-BE49-F238E27FC236}">
                <a16:creationId xmlns:a16="http://schemas.microsoft.com/office/drawing/2014/main" id="{C234B5C4-1230-8C4E-AD1C-1CBA6628DF9E}"/>
              </a:ext>
            </a:extLst>
          </p:cNvPr>
          <p:cNvSpPr>
            <a:spLocks noGrp="1"/>
          </p:cNvSpPr>
          <p:nvPr>
            <p:ph type="body" sz="quarter" idx="19" hasCustomPrompt="1"/>
          </p:nvPr>
        </p:nvSpPr>
        <p:spPr>
          <a:xfrm>
            <a:off x="8265532" y="4991632"/>
            <a:ext cx="2651760" cy="914400"/>
          </a:xfrm>
        </p:spPr>
        <p:txBody>
          <a:bodyPr>
            <a:noAutofit/>
          </a:bodyPr>
          <a:lstStyle>
            <a:lvl1pPr marL="0" indent="0" algn="l">
              <a:spcBef>
                <a:spcPts val="0"/>
              </a:spcBef>
              <a:buFontTx/>
              <a:buNone/>
              <a:defRPr sz="1600" b="1"/>
            </a:lvl1pPr>
            <a:lvl2pPr marL="0" indent="0" algn="l">
              <a:spcBef>
                <a:spcPts val="0"/>
              </a:spcBef>
              <a:buFontTx/>
              <a:buNone/>
              <a:defRPr sz="1400"/>
            </a:lvl2pPr>
            <a:lvl3pPr marL="0" indent="0" algn="l">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5" name="Text Placeholder 3">
            <a:extLst>
              <a:ext uri="{FF2B5EF4-FFF2-40B4-BE49-F238E27FC236}">
                <a16:creationId xmlns:a16="http://schemas.microsoft.com/office/drawing/2014/main" id="{E5E72B16-C9CB-364D-87B5-41808627C99A}"/>
              </a:ext>
            </a:extLst>
          </p:cNvPr>
          <p:cNvSpPr>
            <a:spLocks noGrp="1"/>
          </p:cNvSpPr>
          <p:nvPr>
            <p:ph type="body" sz="quarter" idx="20" hasCustomPrompt="1"/>
          </p:nvPr>
        </p:nvSpPr>
        <p:spPr>
          <a:xfrm>
            <a:off x="5414262" y="3429716"/>
            <a:ext cx="1370015" cy="914400"/>
          </a:xfrm>
        </p:spPr>
        <p:txBody>
          <a:bodyPr anchor="ctr" anchorCtr="0">
            <a:noAutofit/>
          </a:bodyPr>
          <a:lstStyle>
            <a:lvl1pPr marL="0" indent="0" algn="ctr">
              <a:spcBef>
                <a:spcPts val="0"/>
              </a:spcBef>
              <a:buFontTx/>
              <a:buNone/>
              <a:defRPr sz="1600" b="1">
                <a:solidFill>
                  <a:schemeClr val="bg1"/>
                </a:solidFill>
              </a:defRPr>
            </a:lvl1pPr>
            <a:lvl2pPr marL="0" indent="0" algn="ctr">
              <a:spcBef>
                <a:spcPts val="0"/>
              </a:spcBef>
              <a:buFontTx/>
              <a:buNone/>
              <a:defRPr sz="1400">
                <a:solidFill>
                  <a:schemeClr val="bg1"/>
                </a:solidFill>
              </a:defRPr>
            </a:lvl2pPr>
            <a:lvl3pPr marL="0" indent="0" algn="l">
              <a:spcBef>
                <a:spcPts val="0"/>
              </a:spcBef>
              <a:buFontTx/>
              <a:buNone/>
              <a:defRPr sz="1400">
                <a:solidFill>
                  <a:schemeClr val="bg1"/>
                </a:solidFill>
              </a:defRPr>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p:txBody>
      </p:sp>
      <p:sp>
        <p:nvSpPr>
          <p:cNvPr id="26" name="Text Placeholder 3">
            <a:extLst>
              <a:ext uri="{FF2B5EF4-FFF2-40B4-BE49-F238E27FC236}">
                <a16:creationId xmlns:a16="http://schemas.microsoft.com/office/drawing/2014/main" id="{987FC7CF-BBAC-484D-8F40-A8B0E9643121}"/>
              </a:ext>
            </a:extLst>
          </p:cNvPr>
          <p:cNvSpPr>
            <a:spLocks noGrp="1"/>
          </p:cNvSpPr>
          <p:nvPr>
            <p:ph type="body" sz="quarter" idx="21" hasCustomPrompt="1"/>
          </p:nvPr>
        </p:nvSpPr>
        <p:spPr>
          <a:xfrm>
            <a:off x="4795292" y="1485320"/>
            <a:ext cx="2601416" cy="526236"/>
          </a:xfrm>
        </p:spPr>
        <p:txBody>
          <a:bodyPr anchor="ctr" anchorCtr="0">
            <a:noAutofit/>
          </a:bodyPr>
          <a:lstStyle>
            <a:lvl1pPr marL="0" indent="0" algn="ctr">
              <a:spcBef>
                <a:spcPts val="0"/>
              </a:spcBef>
              <a:buFontTx/>
              <a:buNone/>
              <a:defRPr sz="1600" b="1">
                <a:solidFill>
                  <a:schemeClr val="tx1"/>
                </a:solidFill>
              </a:defRPr>
            </a:lvl1pPr>
            <a:lvl2pPr marL="0" indent="0" algn="ctr">
              <a:spcBef>
                <a:spcPts val="0"/>
              </a:spcBef>
              <a:buFontTx/>
              <a:buNone/>
              <a:defRPr sz="1400">
                <a:solidFill>
                  <a:schemeClr val="tx1"/>
                </a:solidFill>
              </a:defRPr>
            </a:lvl2pPr>
            <a:lvl3pPr marL="0" indent="0" algn="l">
              <a:spcBef>
                <a:spcPts val="0"/>
              </a:spcBef>
              <a:buFontTx/>
              <a:buNone/>
              <a:defRPr sz="1400">
                <a:solidFill>
                  <a:schemeClr val="bg1"/>
                </a:solidFill>
              </a:defRPr>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p:txBody>
      </p:sp>
    </p:spTree>
    <p:extLst>
      <p:ext uri="{BB962C8B-B14F-4D97-AF65-F5344CB8AC3E}">
        <p14:creationId xmlns:p14="http://schemas.microsoft.com/office/powerpoint/2010/main" val="791797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userDrawn="1">
          <p15:clr>
            <a:srgbClr val="FBAE40"/>
          </p15:clr>
        </p15:guide>
        <p15:guide id="2" pos="2506" userDrawn="1">
          <p15:clr>
            <a:srgbClr val="FBAE40"/>
          </p15:clr>
        </p15:guide>
        <p15:guide id="3" orient="horz" pos="1152" userDrawn="1">
          <p15:clr>
            <a:srgbClr val="FBAE40"/>
          </p15:clr>
        </p15:guide>
        <p15:guide id="4" orient="horz" pos="3832" userDrawn="1">
          <p15:clr>
            <a:srgbClr val="FBAE40"/>
          </p15:clr>
        </p15:guide>
        <p15:guide id="5" orient="horz" pos="4148"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tatement and Photo">
    <p:spTree>
      <p:nvGrpSpPr>
        <p:cNvPr id="1" name=""/>
        <p:cNvGrpSpPr/>
        <p:nvPr/>
      </p:nvGrpSpPr>
      <p:grpSpPr>
        <a:xfrm>
          <a:off x="0" y="0"/>
          <a:ext cx="0" cy="0"/>
          <a:chOff x="0" y="0"/>
          <a:chExt cx="0" cy="0"/>
        </a:xfrm>
      </p:grpSpPr>
      <p:sp>
        <p:nvSpPr>
          <p:cNvPr id="3" name="Content Placeholder 1">
            <a:extLst>
              <a:ext uri="{FF2B5EF4-FFF2-40B4-BE49-F238E27FC236}">
                <a16:creationId xmlns:a16="http://schemas.microsoft.com/office/drawing/2014/main" id="{A8D83941-3469-4946-BCE6-FA84F7323A00}"/>
              </a:ext>
            </a:extLst>
          </p:cNvPr>
          <p:cNvSpPr>
            <a:spLocks noGrp="1"/>
          </p:cNvSpPr>
          <p:nvPr>
            <p:ph sz="half" idx="1" hasCustomPrompt="1"/>
          </p:nvPr>
        </p:nvSpPr>
        <p:spPr>
          <a:xfrm>
            <a:off x="365760" y="365760"/>
            <a:ext cx="4114800" cy="2560320"/>
          </a:xfrm>
          <a:solidFill>
            <a:srgbClr val="006E74"/>
          </a:solidFill>
        </p:spPr>
        <p:txBody>
          <a:bodyPr lIns="182880" tIns="182880" rIns="182880" bIns="182880">
            <a:noAutofit/>
          </a:bodyPr>
          <a:lstStyle>
            <a:lvl1pPr marL="0" indent="0">
              <a:lnSpc>
                <a:spcPct val="90000"/>
              </a:lnSpc>
              <a:spcBef>
                <a:spcPts val="0"/>
              </a:spcBef>
              <a:buNone/>
              <a:defRPr sz="3200">
                <a:solidFill>
                  <a:schemeClr val="bg1"/>
                </a:solidFill>
              </a:defRPr>
            </a:lvl1pPr>
            <a:lvl2pPr marL="182880" indent="-182880">
              <a:spcBef>
                <a:spcPts val="1200"/>
              </a:spcBef>
              <a:buFont typeface="Arial" panose="020B0604020202020204" pitchFamily="34" charset="0"/>
              <a:buChar char="•"/>
              <a:defRPr>
                <a:solidFill>
                  <a:schemeClr val="bg1"/>
                </a:solidFill>
              </a:defRPr>
            </a:lvl2pPr>
            <a:lvl3pPr marL="365760">
              <a:defRPr>
                <a:solidFill>
                  <a:schemeClr val="bg1"/>
                </a:solidFill>
              </a:defRPr>
            </a:lvl3pPr>
            <a:lvl4pPr marL="548640">
              <a:defRPr>
                <a:solidFill>
                  <a:schemeClr val="bg1"/>
                </a:solidFill>
              </a:defRPr>
            </a:lvl4pPr>
            <a:lvl5pPr marL="731520">
              <a:defRPr>
                <a:solidFill>
                  <a:schemeClr val="bg1"/>
                </a:solidFill>
              </a:defRPr>
            </a:lvl5pPr>
            <a:lvl6pPr marL="914400">
              <a:defRPr>
                <a:solidFill>
                  <a:schemeClr val="bg1"/>
                </a:solidFill>
              </a:defRPr>
            </a:lvl6pPr>
            <a:lvl7pPr marL="1097280">
              <a:defRPr>
                <a:solidFill>
                  <a:schemeClr val="bg1"/>
                </a:solidFill>
              </a:defRPr>
            </a:lvl7pPr>
            <a:lvl8pPr marL="1280160">
              <a:defRPr>
                <a:solidFill>
                  <a:schemeClr val="bg1"/>
                </a:solidFill>
              </a:defRPr>
            </a:lvl8pPr>
            <a:lvl9pPr marL="1463040">
              <a:defRPr>
                <a:solidFill>
                  <a:schemeClr val="bg1"/>
                </a:solidFill>
              </a:defRPr>
            </a:lvl9pPr>
          </a:lstStyle>
          <a:p>
            <a:pPr lvl="0"/>
            <a:r>
              <a:rPr lang="en-US"/>
              <a:t>[Statement]</a:t>
            </a:r>
          </a:p>
          <a:p>
            <a:pPr lvl="1"/>
            <a:r>
              <a:rPr lang="en-US"/>
              <a:t>Second level</a:t>
            </a:r>
          </a:p>
          <a:p>
            <a:pPr lvl="2"/>
            <a:r>
              <a:rPr lang="en-US"/>
              <a:t>Third level</a:t>
            </a:r>
          </a:p>
          <a:p>
            <a:pPr lvl="3"/>
            <a:r>
              <a:rPr lang="en-US"/>
              <a:t>Fourth level</a:t>
            </a:r>
          </a:p>
          <a:p>
            <a:pPr lvl="4"/>
            <a:r>
              <a:rPr lang="en-US"/>
              <a:t>Fifth level</a:t>
            </a:r>
          </a:p>
        </p:txBody>
      </p:sp>
      <p:sp>
        <p:nvSpPr>
          <p:cNvPr id="5" name="Picture Placeholder 2">
            <a:extLst>
              <a:ext uri="{FF2B5EF4-FFF2-40B4-BE49-F238E27FC236}">
                <a16:creationId xmlns:a16="http://schemas.microsoft.com/office/drawing/2014/main" id="{918B9EB3-9DF0-FF4B-93BA-55630E773DD9}"/>
              </a:ext>
            </a:extLst>
          </p:cNvPr>
          <p:cNvSpPr>
            <a:spLocks noGrp="1"/>
          </p:cNvSpPr>
          <p:nvPr>
            <p:ph type="pic" sz="quarter" idx="13" hasCustomPrompt="1"/>
          </p:nvPr>
        </p:nvSpPr>
        <p:spPr>
          <a:xfrm>
            <a:off x="6245352" y="365760"/>
            <a:ext cx="5577840" cy="5717540"/>
          </a:xfrm>
          <a:solidFill>
            <a:srgbClr val="D7E0E3"/>
          </a:solidFill>
        </p:spPr>
        <p:txBody>
          <a:bodyPr anchor="ctr" anchorCtr="0">
            <a:normAutofit/>
          </a:bodyPr>
          <a:lstStyle>
            <a:lvl1pPr marL="0" indent="0" algn="ctr">
              <a:buNone/>
              <a:defRPr sz="1200"/>
            </a:lvl1pPr>
          </a:lstStyle>
          <a:p>
            <a:r>
              <a:rPr lang="en-US"/>
              <a:t>[Click icon to insert photo]</a:t>
            </a:r>
          </a:p>
        </p:txBody>
      </p:sp>
    </p:spTree>
    <p:extLst>
      <p:ext uri="{BB962C8B-B14F-4D97-AF65-F5344CB8AC3E}">
        <p14:creationId xmlns:p14="http://schemas.microsoft.com/office/powerpoint/2010/main" val="4277834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744">
          <p15:clr>
            <a:srgbClr val="FBAE40"/>
          </p15:clr>
        </p15:guide>
        <p15:guide id="2" pos="3934">
          <p15:clr>
            <a:srgbClr val="FBAE40"/>
          </p15:clr>
        </p15:guide>
        <p15:guide id="3" orient="horz" pos="3832">
          <p15:clr>
            <a:srgbClr val="FBAE40"/>
          </p15:clr>
        </p15:guide>
        <p15:guide id="4" orient="horz" pos="1152">
          <p15:clr>
            <a:srgbClr val="FBAE40"/>
          </p15:clr>
        </p15:guide>
        <p15:guide id="5" orient="horz" pos="414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Photo 01">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0AF58B2-47B7-814E-A6E5-ECB9608EF8B7}"/>
              </a:ext>
              <a:ext uri="{C183D7F6-B498-43B3-948B-1728B52AA6E4}">
                <adec:decorative xmlns:adec="http://schemas.microsoft.com/office/drawing/2017/decorative" val="1"/>
              </a:ext>
            </a:extLst>
          </p:cNvPr>
          <p:cNvSpPr/>
          <p:nvPr userDrawn="1"/>
        </p:nvSpPr>
        <p:spPr bwMode="hidden">
          <a:xfrm>
            <a:off x="0" y="3840480"/>
            <a:ext cx="12192000" cy="3017520"/>
          </a:xfrm>
          <a:prstGeom prst="rect">
            <a:avLst/>
          </a:prstGeom>
          <a:solidFill>
            <a:srgbClr val="ECECE1"/>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5" name="UST" descr="UST">
            <a:extLst>
              <a:ext uri="{FF2B5EF4-FFF2-40B4-BE49-F238E27FC236}">
                <a16:creationId xmlns:a16="http://schemas.microsoft.com/office/drawing/2014/main" id="{B5100F4C-957F-DD4E-8499-CC403AD1E86D}"/>
              </a:ext>
            </a:extLst>
          </p:cNvPr>
          <p:cNvSpPr>
            <a:spLocks noChangeAspect="1" noEditPoints="1"/>
          </p:cNvSpPr>
          <p:nvPr userDrawn="1"/>
        </p:nvSpPr>
        <p:spPr bwMode="black">
          <a:xfrm>
            <a:off x="365125" y="358775"/>
            <a:ext cx="731520" cy="809172"/>
          </a:xfrm>
          <a:custGeom>
            <a:avLst/>
            <a:gdLst>
              <a:gd name="T0" fmla="*/ 3605 w 3998"/>
              <a:gd name="T1" fmla="*/ 3263 h 4415"/>
              <a:gd name="T2" fmla="*/ 3605 w 3998"/>
              <a:gd name="T3" fmla="*/ 3263 h 4415"/>
              <a:gd name="T4" fmla="*/ 2969 w 3998"/>
              <a:gd name="T5" fmla="*/ 3263 h 4415"/>
              <a:gd name="T6" fmla="*/ 2969 w 3998"/>
              <a:gd name="T7" fmla="*/ 3899 h 4415"/>
              <a:gd name="T8" fmla="*/ 3605 w 3998"/>
              <a:gd name="T9" fmla="*/ 3899 h 4415"/>
              <a:gd name="T10" fmla="*/ 3605 w 3998"/>
              <a:gd name="T11" fmla="*/ 3263 h 4415"/>
              <a:gd name="T12" fmla="*/ 3450 w 3998"/>
              <a:gd name="T13" fmla="*/ 703 h 4415"/>
              <a:gd name="T14" fmla="*/ 3450 w 3998"/>
              <a:gd name="T15" fmla="*/ 703 h 4415"/>
              <a:gd name="T16" fmla="*/ 3308 w 3998"/>
              <a:gd name="T17" fmla="*/ 668 h 4415"/>
              <a:gd name="T18" fmla="*/ 3077 w 3998"/>
              <a:gd name="T19" fmla="*/ 505 h 4415"/>
              <a:gd name="T20" fmla="*/ 3308 w 3998"/>
              <a:gd name="T21" fmla="*/ 383 h 4415"/>
              <a:gd name="T22" fmla="*/ 3661 w 3998"/>
              <a:gd name="T23" fmla="*/ 530 h 4415"/>
              <a:gd name="T24" fmla="*/ 3940 w 3998"/>
              <a:gd name="T25" fmla="*/ 305 h 4415"/>
              <a:gd name="T26" fmla="*/ 3310 w 3998"/>
              <a:gd name="T27" fmla="*/ 0 h 4415"/>
              <a:gd name="T28" fmla="*/ 2629 w 3998"/>
              <a:gd name="T29" fmla="*/ 517 h 4415"/>
              <a:gd name="T30" fmla="*/ 3182 w 3998"/>
              <a:gd name="T31" fmla="*/ 1056 h 4415"/>
              <a:gd name="T32" fmla="*/ 3331 w 3998"/>
              <a:gd name="T33" fmla="*/ 1093 h 4415"/>
              <a:gd name="T34" fmla="*/ 3531 w 3998"/>
              <a:gd name="T35" fmla="*/ 1229 h 4415"/>
              <a:gd name="T36" fmla="*/ 3266 w 3998"/>
              <a:gd name="T37" fmla="*/ 1367 h 4415"/>
              <a:gd name="T38" fmla="*/ 2854 w 3998"/>
              <a:gd name="T39" fmla="*/ 1184 h 4415"/>
              <a:gd name="T40" fmla="*/ 2576 w 3998"/>
              <a:gd name="T41" fmla="*/ 1409 h 4415"/>
              <a:gd name="T42" fmla="*/ 3268 w 3998"/>
              <a:gd name="T43" fmla="*/ 1736 h 4415"/>
              <a:gd name="T44" fmla="*/ 3998 w 3998"/>
              <a:gd name="T45" fmla="*/ 1217 h 4415"/>
              <a:gd name="T46" fmla="*/ 3450 w 3998"/>
              <a:gd name="T47" fmla="*/ 703 h 4415"/>
              <a:gd name="T48" fmla="*/ 1451 w 3998"/>
              <a:gd name="T49" fmla="*/ 2778 h 4415"/>
              <a:gd name="T50" fmla="*/ 1451 w 3998"/>
              <a:gd name="T51" fmla="*/ 2778 h 4415"/>
              <a:gd name="T52" fmla="*/ 24 w 3998"/>
              <a:gd name="T53" fmla="*/ 2778 h 4415"/>
              <a:gd name="T54" fmla="*/ 24 w 3998"/>
              <a:gd name="T55" fmla="*/ 3168 h 4415"/>
              <a:gd name="T56" fmla="*/ 512 w 3998"/>
              <a:gd name="T57" fmla="*/ 3168 h 4415"/>
              <a:gd name="T58" fmla="*/ 512 w 3998"/>
              <a:gd name="T59" fmla="*/ 4415 h 4415"/>
              <a:gd name="T60" fmla="*/ 963 w 3998"/>
              <a:gd name="T61" fmla="*/ 4415 h 4415"/>
              <a:gd name="T62" fmla="*/ 963 w 3998"/>
              <a:gd name="T63" fmla="*/ 3168 h 4415"/>
              <a:gd name="T64" fmla="*/ 1451 w 3998"/>
              <a:gd name="T65" fmla="*/ 3168 h 4415"/>
              <a:gd name="T66" fmla="*/ 1451 w 3998"/>
              <a:gd name="T67" fmla="*/ 2778 h 4415"/>
              <a:gd name="T68" fmla="*/ 1026 w 3998"/>
              <a:gd name="T69" fmla="*/ 48 h 4415"/>
              <a:gd name="T70" fmla="*/ 1026 w 3998"/>
              <a:gd name="T71" fmla="*/ 48 h 4415"/>
              <a:gd name="T72" fmla="*/ 1475 w 3998"/>
              <a:gd name="T73" fmla="*/ 48 h 4415"/>
              <a:gd name="T74" fmla="*/ 1475 w 3998"/>
              <a:gd name="T75" fmla="*/ 1015 h 4415"/>
              <a:gd name="T76" fmla="*/ 741 w 3998"/>
              <a:gd name="T77" fmla="*/ 1736 h 4415"/>
              <a:gd name="T78" fmla="*/ 0 w 3998"/>
              <a:gd name="T79" fmla="*/ 1015 h 4415"/>
              <a:gd name="T80" fmla="*/ 0 w 3998"/>
              <a:gd name="T81" fmla="*/ 48 h 4415"/>
              <a:gd name="T82" fmla="*/ 449 w 3998"/>
              <a:gd name="T83" fmla="*/ 48 h 4415"/>
              <a:gd name="T84" fmla="*/ 449 w 3998"/>
              <a:gd name="T85" fmla="*/ 1018 h 4415"/>
              <a:gd name="T86" fmla="*/ 739 w 3998"/>
              <a:gd name="T87" fmla="*/ 1321 h 4415"/>
              <a:gd name="T88" fmla="*/ 1026 w 3998"/>
              <a:gd name="T89" fmla="*/ 1018 h 4415"/>
              <a:gd name="T90" fmla="*/ 1026 w 3998"/>
              <a:gd name="T91" fmla="*/ 48 h 4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8" h="4415">
                <a:moveTo>
                  <a:pt x="3605" y="3263"/>
                </a:moveTo>
                <a:lnTo>
                  <a:pt x="3605" y="3263"/>
                </a:lnTo>
                <a:lnTo>
                  <a:pt x="2969" y="3263"/>
                </a:lnTo>
                <a:lnTo>
                  <a:pt x="2969" y="3899"/>
                </a:lnTo>
                <a:lnTo>
                  <a:pt x="3605" y="3899"/>
                </a:lnTo>
                <a:lnTo>
                  <a:pt x="3605" y="3263"/>
                </a:lnTo>
                <a:close/>
                <a:moveTo>
                  <a:pt x="3450" y="703"/>
                </a:moveTo>
                <a:lnTo>
                  <a:pt x="3450" y="703"/>
                </a:lnTo>
                <a:lnTo>
                  <a:pt x="3308" y="668"/>
                </a:lnTo>
                <a:cubicBezTo>
                  <a:pt x="3149" y="629"/>
                  <a:pt x="3077" y="583"/>
                  <a:pt x="3077" y="505"/>
                </a:cubicBezTo>
                <a:cubicBezTo>
                  <a:pt x="3077" y="446"/>
                  <a:pt x="3153" y="383"/>
                  <a:pt x="3308" y="383"/>
                </a:cubicBezTo>
                <a:cubicBezTo>
                  <a:pt x="3451" y="383"/>
                  <a:pt x="3567" y="445"/>
                  <a:pt x="3661" y="530"/>
                </a:cubicBezTo>
                <a:lnTo>
                  <a:pt x="3940" y="305"/>
                </a:lnTo>
                <a:cubicBezTo>
                  <a:pt x="3822" y="109"/>
                  <a:pt x="3566" y="0"/>
                  <a:pt x="3310" y="0"/>
                </a:cubicBezTo>
                <a:cubicBezTo>
                  <a:pt x="2877" y="0"/>
                  <a:pt x="2629" y="237"/>
                  <a:pt x="2629" y="517"/>
                </a:cubicBezTo>
                <a:cubicBezTo>
                  <a:pt x="2629" y="733"/>
                  <a:pt x="2783" y="958"/>
                  <a:pt x="3182" y="1056"/>
                </a:cubicBezTo>
                <a:lnTo>
                  <a:pt x="3331" y="1093"/>
                </a:lnTo>
                <a:cubicBezTo>
                  <a:pt x="3478" y="1130"/>
                  <a:pt x="3531" y="1158"/>
                  <a:pt x="3531" y="1229"/>
                </a:cubicBezTo>
                <a:cubicBezTo>
                  <a:pt x="3531" y="1318"/>
                  <a:pt x="3414" y="1367"/>
                  <a:pt x="3266" y="1367"/>
                </a:cubicBezTo>
                <a:cubicBezTo>
                  <a:pt x="3095" y="1367"/>
                  <a:pt x="2967" y="1298"/>
                  <a:pt x="2854" y="1184"/>
                </a:cubicBezTo>
                <a:lnTo>
                  <a:pt x="2576" y="1409"/>
                </a:lnTo>
                <a:cubicBezTo>
                  <a:pt x="2697" y="1629"/>
                  <a:pt x="3012" y="1736"/>
                  <a:pt x="3268" y="1736"/>
                </a:cubicBezTo>
                <a:cubicBezTo>
                  <a:pt x="3725" y="1736"/>
                  <a:pt x="3998" y="1523"/>
                  <a:pt x="3998" y="1217"/>
                </a:cubicBezTo>
                <a:cubicBezTo>
                  <a:pt x="3998" y="985"/>
                  <a:pt x="3850" y="799"/>
                  <a:pt x="3450" y="703"/>
                </a:cubicBezTo>
                <a:close/>
                <a:moveTo>
                  <a:pt x="1451" y="2778"/>
                </a:moveTo>
                <a:lnTo>
                  <a:pt x="1451" y="2778"/>
                </a:lnTo>
                <a:lnTo>
                  <a:pt x="24" y="2778"/>
                </a:lnTo>
                <a:lnTo>
                  <a:pt x="24" y="3168"/>
                </a:lnTo>
                <a:lnTo>
                  <a:pt x="512" y="3168"/>
                </a:lnTo>
                <a:lnTo>
                  <a:pt x="512" y="4415"/>
                </a:lnTo>
                <a:lnTo>
                  <a:pt x="963" y="4415"/>
                </a:lnTo>
                <a:lnTo>
                  <a:pt x="963" y="3168"/>
                </a:lnTo>
                <a:lnTo>
                  <a:pt x="1451" y="3168"/>
                </a:lnTo>
                <a:lnTo>
                  <a:pt x="1451" y="2778"/>
                </a:lnTo>
                <a:close/>
                <a:moveTo>
                  <a:pt x="1026" y="48"/>
                </a:moveTo>
                <a:lnTo>
                  <a:pt x="1026" y="48"/>
                </a:lnTo>
                <a:lnTo>
                  <a:pt x="1475" y="48"/>
                </a:lnTo>
                <a:lnTo>
                  <a:pt x="1475" y="1015"/>
                </a:lnTo>
                <a:cubicBezTo>
                  <a:pt x="1475" y="1465"/>
                  <a:pt x="1206" y="1736"/>
                  <a:pt x="741" y="1736"/>
                </a:cubicBezTo>
                <a:cubicBezTo>
                  <a:pt x="258" y="1736"/>
                  <a:pt x="0" y="1454"/>
                  <a:pt x="0" y="1015"/>
                </a:cubicBezTo>
                <a:lnTo>
                  <a:pt x="0" y="48"/>
                </a:lnTo>
                <a:lnTo>
                  <a:pt x="449" y="48"/>
                </a:lnTo>
                <a:lnTo>
                  <a:pt x="449" y="1018"/>
                </a:lnTo>
                <a:cubicBezTo>
                  <a:pt x="449" y="1211"/>
                  <a:pt x="559" y="1321"/>
                  <a:pt x="739" y="1321"/>
                </a:cubicBezTo>
                <a:cubicBezTo>
                  <a:pt x="918" y="1321"/>
                  <a:pt x="1026" y="1211"/>
                  <a:pt x="1026" y="1018"/>
                </a:cubicBezTo>
                <a:lnTo>
                  <a:pt x="1026" y="48"/>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DD93F370-0603-42F8-A7D8-E3390EE70687}"/>
              </a:ext>
            </a:extLst>
          </p:cNvPr>
          <p:cNvSpPr>
            <a:spLocks noGrp="1"/>
          </p:cNvSpPr>
          <p:nvPr>
            <p:ph type="ctrTitle" hasCustomPrompt="1"/>
          </p:nvPr>
        </p:nvSpPr>
        <p:spPr>
          <a:xfrm>
            <a:off x="1188720" y="1234440"/>
            <a:ext cx="5166360" cy="2304288"/>
          </a:xfrm>
          <a:solidFill>
            <a:srgbClr val="006E74"/>
          </a:solidFill>
        </p:spPr>
        <p:txBody>
          <a:bodyPr lIns="274320" tIns="274320" rIns="274320" bIns="274320" anchor="t" anchorCtr="0"/>
          <a:lstStyle>
            <a:lvl1pPr algn="l">
              <a:defRPr sz="3200" b="0" spc="0" baseline="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4077195B-8D8D-4BD5-8ADD-A390F24676CD}"/>
              </a:ext>
            </a:extLst>
          </p:cNvPr>
          <p:cNvSpPr>
            <a:spLocks noGrp="1"/>
          </p:cNvSpPr>
          <p:nvPr userDrawn="1">
            <p:ph type="subTitle" idx="1" hasCustomPrompt="1"/>
          </p:nvPr>
        </p:nvSpPr>
        <p:spPr>
          <a:xfrm>
            <a:off x="1188720" y="4114799"/>
            <a:ext cx="5166360" cy="685800"/>
          </a:xfrm>
        </p:spPr>
        <p:txBody>
          <a:bodyPr anchor="t" anchorCtr="0">
            <a:noAutofit/>
          </a:bodyPr>
          <a:lstStyle>
            <a:lvl1pPr marL="0" indent="0" algn="l">
              <a:spcBef>
                <a:spcPts val="0"/>
              </a:spcBef>
              <a:buNone/>
              <a:defRPr sz="2000" b="0">
                <a:solidFill>
                  <a:schemeClr val="tx1"/>
                </a:solidFill>
              </a:defRPr>
            </a:lvl1pPr>
            <a:lvl2pPr marL="0" indent="0" algn="l">
              <a:spcBef>
                <a:spcPts val="0"/>
              </a:spcBef>
              <a:buNone/>
              <a:defRPr sz="2000">
                <a:solidFill>
                  <a:schemeClr val="tx1"/>
                </a:solidFill>
              </a:defRPr>
            </a:lvl2pPr>
            <a:lvl3pPr marL="0" indent="0" algn="l">
              <a:spcBef>
                <a:spcPts val="0"/>
              </a:spcBef>
              <a:buNone/>
              <a:defRPr sz="2000">
                <a:solidFill>
                  <a:schemeClr val="tx1"/>
                </a:solidFill>
              </a:defRPr>
            </a:lvl3pPr>
            <a:lvl4pPr marL="0" indent="0" algn="l">
              <a:spcBef>
                <a:spcPts val="0"/>
              </a:spcBef>
              <a:buNone/>
              <a:defRPr sz="2000">
                <a:solidFill>
                  <a:schemeClr val="tx1"/>
                </a:solidFill>
              </a:defRPr>
            </a:lvl4pPr>
            <a:lvl5pPr marL="0" indent="0" algn="l">
              <a:spcBef>
                <a:spcPts val="0"/>
              </a:spcBef>
              <a:buNone/>
              <a:defRPr sz="2000">
                <a:solidFill>
                  <a:schemeClr val="tx1"/>
                </a:solidFill>
              </a:defRPr>
            </a:lvl5pPr>
            <a:lvl6pPr marL="0" indent="0" algn="l">
              <a:spcBef>
                <a:spcPts val="0"/>
              </a:spcBef>
              <a:buNone/>
              <a:defRPr sz="2000">
                <a:solidFill>
                  <a:schemeClr val="tx1"/>
                </a:solidFill>
              </a:defRPr>
            </a:lvl6pPr>
            <a:lvl7pPr marL="0" indent="0" algn="l">
              <a:spcBef>
                <a:spcPts val="0"/>
              </a:spcBef>
              <a:buNone/>
              <a:defRPr sz="2000">
                <a:solidFill>
                  <a:schemeClr val="tx1"/>
                </a:solidFill>
              </a:defRPr>
            </a:lvl7pPr>
            <a:lvl8pPr marL="0" indent="0" algn="l">
              <a:spcBef>
                <a:spcPts val="0"/>
              </a:spcBef>
              <a:buNone/>
              <a:defRPr sz="2000">
                <a:solidFill>
                  <a:schemeClr val="tx1"/>
                </a:solidFill>
              </a:defRPr>
            </a:lvl8pPr>
            <a:lvl9pPr marL="0" indent="0" algn="l">
              <a:spcBef>
                <a:spcPts val="0"/>
              </a:spcBef>
              <a:buNone/>
              <a:defRPr sz="2000">
                <a:solidFill>
                  <a:schemeClr val="tx1"/>
                </a:solidFill>
              </a:defRPr>
            </a:lvl9pPr>
          </a:lstStyle>
          <a:p>
            <a:r>
              <a:rPr lang="en-US"/>
              <a:t>[Optional subtitle]</a:t>
            </a:r>
          </a:p>
        </p:txBody>
      </p:sp>
      <p:sp>
        <p:nvSpPr>
          <p:cNvPr id="12" name="Text Placeholder 3">
            <a:extLst>
              <a:ext uri="{FF2B5EF4-FFF2-40B4-BE49-F238E27FC236}">
                <a16:creationId xmlns:a16="http://schemas.microsoft.com/office/drawing/2014/main" id="{096EBD33-E0A7-064A-B661-81AD68C0BB90}"/>
              </a:ext>
            </a:extLst>
          </p:cNvPr>
          <p:cNvSpPr>
            <a:spLocks noGrp="1"/>
          </p:cNvSpPr>
          <p:nvPr>
            <p:ph type="body" sz="quarter" idx="11" hasCustomPrompt="1"/>
          </p:nvPr>
        </p:nvSpPr>
        <p:spPr>
          <a:xfrm>
            <a:off x="1188720" y="5577840"/>
            <a:ext cx="5166360" cy="914400"/>
          </a:xfrm>
        </p:spPr>
        <p:txBody>
          <a:bodyPr anchor="b" anchorCtr="0">
            <a:noAutofit/>
          </a:bodyPr>
          <a:lstStyle>
            <a:lvl1pPr marL="0" indent="0">
              <a:spcBef>
                <a:spcPts val="0"/>
              </a:spcBef>
              <a:buFontTx/>
              <a:buNone/>
              <a:defRPr sz="1600" b="1">
                <a:solidFill>
                  <a:schemeClr val="tx1"/>
                </a:solidFill>
              </a:defRPr>
            </a:lvl1pPr>
            <a:lvl2pPr marL="0" indent="0">
              <a:spcBef>
                <a:spcPts val="0"/>
              </a:spcBef>
              <a:buFontTx/>
              <a:buNone/>
              <a:defRPr sz="1600">
                <a:solidFill>
                  <a:schemeClr val="tx1"/>
                </a:solidFill>
              </a:defRPr>
            </a:lvl2pPr>
            <a:lvl3pPr marL="0" indent="0">
              <a:spcBef>
                <a:spcPts val="0"/>
              </a:spcBef>
              <a:buFontTx/>
              <a:buNone/>
              <a:defRPr sz="1600">
                <a:solidFill>
                  <a:schemeClr val="tx1"/>
                </a:solidFill>
              </a:defRPr>
            </a:lvl3pPr>
            <a:lvl4pPr marL="0" indent="0">
              <a:spcBef>
                <a:spcPts val="0"/>
              </a:spcBef>
              <a:buFontTx/>
              <a:buNone/>
              <a:defRPr sz="1600">
                <a:solidFill>
                  <a:schemeClr val="tx1"/>
                </a:solidFill>
              </a:defRPr>
            </a:lvl4pPr>
            <a:lvl5pPr marL="0" indent="0">
              <a:spcBef>
                <a:spcPts val="0"/>
              </a:spcBef>
              <a:buFontTx/>
              <a:buNone/>
              <a:defRPr sz="1600">
                <a:solidFill>
                  <a:schemeClr val="tx1"/>
                </a:solidFill>
              </a:defRPr>
            </a:lvl5pPr>
            <a:lvl6pPr marL="0" indent="0">
              <a:spcBef>
                <a:spcPts val="0"/>
              </a:spcBef>
              <a:buFontTx/>
              <a:buNone/>
              <a:defRPr sz="1600">
                <a:solidFill>
                  <a:schemeClr val="tx1"/>
                </a:solidFill>
              </a:defRPr>
            </a:lvl6pPr>
            <a:lvl7pPr marL="0" indent="0">
              <a:spcBef>
                <a:spcPts val="0"/>
              </a:spcBef>
              <a:buFontTx/>
              <a:buNone/>
              <a:defRPr sz="1600">
                <a:solidFill>
                  <a:schemeClr val="tx1"/>
                </a:solidFill>
              </a:defRPr>
            </a:lvl7pPr>
            <a:lvl8pPr marL="0" indent="0">
              <a:spcBef>
                <a:spcPts val="0"/>
              </a:spcBef>
              <a:buFontTx/>
              <a:buNone/>
              <a:defRPr sz="1600">
                <a:solidFill>
                  <a:schemeClr val="tx1"/>
                </a:solidFill>
              </a:defRPr>
            </a:lvl8pPr>
            <a:lvl9pPr marL="0" indent="0">
              <a:spcBef>
                <a:spcPts val="0"/>
              </a:spcBef>
              <a:buFontTx/>
              <a:buNone/>
              <a:defRPr sz="1600">
                <a:solidFill>
                  <a:schemeClr val="tx1"/>
                </a:solidFill>
              </a:defRPr>
            </a:lvl9pPr>
          </a:lstStyle>
          <a:p>
            <a:pPr lvl="0"/>
            <a:r>
              <a:rPr lang="en-US"/>
              <a:t>[Month 00, 0000]</a:t>
            </a:r>
            <a:br>
              <a:rPr lang="en-US"/>
            </a:br>
            <a:r>
              <a:rPr lang="en-US"/>
              <a:t>[Presenter Name]</a:t>
            </a:r>
            <a:br>
              <a:rPr lang="en-US"/>
            </a:br>
            <a:r>
              <a:rPr lang="en-US"/>
              <a:t>[Title]</a:t>
            </a:r>
          </a:p>
        </p:txBody>
      </p:sp>
      <p:sp>
        <p:nvSpPr>
          <p:cNvPr id="10" name="Picture Placeholder 4">
            <a:extLst>
              <a:ext uri="{FF2B5EF4-FFF2-40B4-BE49-F238E27FC236}">
                <a16:creationId xmlns:a16="http://schemas.microsoft.com/office/drawing/2014/main" id="{2BFAF5D7-E03E-9E44-ABB8-3AFA83714D07}"/>
              </a:ext>
            </a:extLst>
          </p:cNvPr>
          <p:cNvSpPr>
            <a:spLocks noGrp="1"/>
          </p:cNvSpPr>
          <p:nvPr>
            <p:ph type="pic" sz="quarter" idx="10" hasCustomPrompt="1"/>
          </p:nvPr>
        </p:nvSpPr>
        <p:spPr>
          <a:xfrm>
            <a:off x="6657340" y="2148840"/>
            <a:ext cx="5166360" cy="4343400"/>
          </a:xfrm>
          <a:solidFill>
            <a:srgbClr val="D7E0E3"/>
          </a:solidFill>
        </p:spPr>
        <p:txBody>
          <a:bodyPr anchor="ctr" anchorCtr="0">
            <a:normAutofit/>
          </a:bodyPr>
          <a:lstStyle>
            <a:lvl1pPr marL="0" indent="0" algn="ctr">
              <a:buFontTx/>
              <a:buNone/>
              <a:defRPr sz="1200"/>
            </a:lvl1pPr>
          </a:lstStyle>
          <a:p>
            <a:r>
              <a:rPr lang="en-US"/>
              <a:t>[Click icon to insert photo]</a:t>
            </a:r>
          </a:p>
        </p:txBody>
      </p:sp>
    </p:spTree>
    <p:extLst>
      <p:ext uri="{BB962C8B-B14F-4D97-AF65-F5344CB8AC3E}">
        <p14:creationId xmlns:p14="http://schemas.microsoft.com/office/powerpoint/2010/main" val="564612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090" userDrawn="1">
          <p15:clr>
            <a:srgbClr val="FBAE40"/>
          </p15:clr>
        </p15:guide>
        <p15:guide id="2" pos="748" userDrawn="1">
          <p15:clr>
            <a:srgbClr val="FBAE40"/>
          </p15:clr>
        </p15:guide>
        <p15:guide id="3" pos="4192" userDrawn="1">
          <p15:clr>
            <a:srgbClr val="FBAE40"/>
          </p15:clr>
        </p15:guide>
        <p15:guide id="4" pos="4004" userDrawn="1">
          <p15:clr>
            <a:srgbClr val="FBAE40"/>
          </p15:clr>
        </p15:guide>
        <p15:guide id="5" orient="horz" pos="776"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hoto and Statem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60" y="365760"/>
            <a:ext cx="11457432" cy="914400"/>
          </a:xfrm>
        </p:spPr>
        <p:txBody>
          <a:bodyPr/>
          <a:lstStyle/>
          <a:p>
            <a:r>
              <a:rPr lang="en-US"/>
              <a:t>[Slide title]</a:t>
            </a:r>
          </a:p>
        </p:txBody>
      </p:sp>
      <p:sp>
        <p:nvSpPr>
          <p:cNvPr id="10" name="Picture Placeholder 2">
            <a:extLst>
              <a:ext uri="{FF2B5EF4-FFF2-40B4-BE49-F238E27FC236}">
                <a16:creationId xmlns:a16="http://schemas.microsoft.com/office/drawing/2014/main" id="{BC9FA658-DB0D-3B49-8AC4-95F223F6A727}"/>
              </a:ext>
            </a:extLst>
          </p:cNvPr>
          <p:cNvSpPr>
            <a:spLocks noGrp="1"/>
          </p:cNvSpPr>
          <p:nvPr>
            <p:ph type="pic" sz="quarter" idx="16" hasCustomPrompt="1"/>
          </p:nvPr>
        </p:nvSpPr>
        <p:spPr>
          <a:xfrm>
            <a:off x="758824" y="1828800"/>
            <a:ext cx="5184775" cy="3200400"/>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15" name="Content Placeholder 3">
            <a:extLst>
              <a:ext uri="{FF2B5EF4-FFF2-40B4-BE49-F238E27FC236}">
                <a16:creationId xmlns:a16="http://schemas.microsoft.com/office/drawing/2014/main" id="{04198CF4-E51B-2147-88D7-1228A1479BFA}"/>
              </a:ext>
            </a:extLst>
          </p:cNvPr>
          <p:cNvSpPr>
            <a:spLocks noGrp="1"/>
          </p:cNvSpPr>
          <p:nvPr>
            <p:ph sz="quarter" idx="14" hasCustomPrompt="1"/>
          </p:nvPr>
        </p:nvSpPr>
        <p:spPr>
          <a:xfrm>
            <a:off x="6245352" y="1828800"/>
            <a:ext cx="5577840" cy="3200400"/>
          </a:xfrm>
        </p:spPr>
        <p:txBody>
          <a:bodyPr anchor="b" anchorCtr="0">
            <a:normAutofit/>
          </a:bodyPr>
          <a:lstStyle>
            <a:lvl1pPr marL="0" indent="0">
              <a:lnSpc>
                <a:spcPct val="90000"/>
              </a:lnSpc>
              <a:spcBef>
                <a:spcPts val="0"/>
              </a:spcBef>
              <a:buNone/>
              <a:defRPr sz="3600">
                <a:solidFill>
                  <a:schemeClr val="tx1"/>
                </a:solidFill>
              </a:defRPr>
            </a:lvl1pPr>
            <a:lvl2pPr marL="182880" indent="-182880">
              <a:spcBef>
                <a:spcPts val="1200"/>
              </a:spcBef>
              <a:buFont typeface="Arial" panose="020B0604020202020204" pitchFamily="34" charset="0"/>
              <a:buChar char="•"/>
              <a:defRPr sz="1800"/>
            </a:lvl2pPr>
            <a:lvl3pPr marL="365760">
              <a:defRPr sz="1800"/>
            </a:lvl3pPr>
            <a:lvl4pPr marL="548640">
              <a:defRPr sz="1800"/>
            </a:lvl4pPr>
            <a:lvl5pPr marL="731520">
              <a:defRPr sz="1800"/>
            </a:lvl5pPr>
            <a:lvl6pPr marL="914400">
              <a:defRPr sz="1800"/>
            </a:lvl6pPr>
            <a:lvl7pPr marL="1097280">
              <a:defRPr sz="1800"/>
            </a:lvl7pPr>
            <a:lvl8pPr marL="1280160">
              <a:defRPr sz="1800"/>
            </a:lvl8pPr>
            <a:lvl9pPr marL="1463040">
              <a:defRPr sz="1800"/>
            </a:lvl9pPr>
          </a:lstStyle>
          <a:p>
            <a:pPr lvl="0"/>
            <a:r>
              <a:rPr lang="en-US"/>
              <a:t>[Statement]</a:t>
            </a:r>
          </a:p>
        </p:txBody>
      </p:sp>
    </p:spTree>
    <p:extLst>
      <p:ext uri="{BB962C8B-B14F-4D97-AF65-F5344CB8AC3E}">
        <p14:creationId xmlns:p14="http://schemas.microsoft.com/office/powerpoint/2010/main" val="1946638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3936" userDrawn="1">
          <p15:clr>
            <a:srgbClr val="FBAE40"/>
          </p15:clr>
        </p15:guide>
        <p15:guide id="4" pos="3744" userDrawn="1">
          <p15:clr>
            <a:srgbClr val="FBAE40"/>
          </p15:clr>
        </p15:guide>
        <p15:guide id="7" orient="horz" pos="1152">
          <p15:clr>
            <a:srgbClr val="FBAE40"/>
          </p15:clr>
        </p15:guide>
        <p15:guide id="8" orient="horz" pos="3832">
          <p15:clr>
            <a:srgbClr val="FBAE40"/>
          </p15:clr>
        </p15:guide>
        <p15:guide id="9" orient="horz" pos="4148">
          <p15:clr>
            <a:srgbClr val="FBAE40"/>
          </p15:clr>
        </p15:guide>
        <p15:guide id="10" orient="horz" pos="3168" userDrawn="1">
          <p15:clr>
            <a:srgbClr val="FBAE40"/>
          </p15:clr>
        </p15:guide>
        <p15:guide id="11" pos="476"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hoto and Sidebar">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60" y="365760"/>
            <a:ext cx="11457432" cy="914400"/>
          </a:xfrm>
        </p:spPr>
        <p:txBody>
          <a:bodyPr/>
          <a:lstStyle/>
          <a:p>
            <a:r>
              <a:rPr lang="en-US"/>
              <a:t>[Slide title]</a:t>
            </a:r>
          </a:p>
        </p:txBody>
      </p:sp>
      <p:sp>
        <p:nvSpPr>
          <p:cNvPr id="10" name="Picture Placeholder 2">
            <a:extLst>
              <a:ext uri="{FF2B5EF4-FFF2-40B4-BE49-F238E27FC236}">
                <a16:creationId xmlns:a16="http://schemas.microsoft.com/office/drawing/2014/main" id="{BC9FA658-DB0D-3B49-8AC4-95F223F6A727}"/>
              </a:ext>
            </a:extLst>
          </p:cNvPr>
          <p:cNvSpPr>
            <a:spLocks noGrp="1"/>
          </p:cNvSpPr>
          <p:nvPr>
            <p:ph type="pic" sz="quarter" idx="16" hasCustomPrompt="1"/>
          </p:nvPr>
        </p:nvSpPr>
        <p:spPr>
          <a:xfrm>
            <a:off x="758825" y="1828801"/>
            <a:ext cx="8121650" cy="4254500"/>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15" name="Content Placeholder 3">
            <a:extLst>
              <a:ext uri="{FF2B5EF4-FFF2-40B4-BE49-F238E27FC236}">
                <a16:creationId xmlns:a16="http://schemas.microsoft.com/office/drawing/2014/main" id="{04198CF4-E51B-2147-88D7-1228A1479BFA}"/>
              </a:ext>
            </a:extLst>
          </p:cNvPr>
          <p:cNvSpPr>
            <a:spLocks noGrp="1"/>
          </p:cNvSpPr>
          <p:nvPr>
            <p:ph sz="quarter" idx="14"/>
          </p:nvPr>
        </p:nvSpPr>
        <p:spPr>
          <a:xfrm>
            <a:off x="9189720"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1992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78" userDrawn="1">
          <p15:clr>
            <a:srgbClr val="FBAE40"/>
          </p15:clr>
        </p15:guide>
        <p15:guide id="3" pos="5594">
          <p15:clr>
            <a:srgbClr val="FBAE40"/>
          </p15:clr>
        </p15:guide>
        <p15:guide id="4" pos="5788">
          <p15:clr>
            <a:srgbClr val="FBAE40"/>
          </p15:clr>
        </p15:guide>
        <p15:guide id="7" orient="horz" pos="1152">
          <p15:clr>
            <a:srgbClr val="FBAE40"/>
          </p15:clr>
        </p15:guide>
        <p15:guide id="8" orient="horz" pos="3832">
          <p15:clr>
            <a:srgbClr val="FBAE40"/>
          </p15:clr>
        </p15:guide>
        <p15:guide id="9" orient="horz" pos="4148">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Photo and Sidebar">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60" y="365760"/>
            <a:ext cx="4527516" cy="914400"/>
          </a:xfrm>
        </p:spPr>
        <p:txBody>
          <a:bodyPr/>
          <a:lstStyle/>
          <a:p>
            <a:r>
              <a:rPr lang="en-US"/>
              <a:t>[Slide title]</a:t>
            </a:r>
          </a:p>
        </p:txBody>
      </p:sp>
      <p:sp>
        <p:nvSpPr>
          <p:cNvPr id="10" name="Picture Placeholder 2">
            <a:extLst>
              <a:ext uri="{FF2B5EF4-FFF2-40B4-BE49-F238E27FC236}">
                <a16:creationId xmlns:a16="http://schemas.microsoft.com/office/drawing/2014/main" id="{BC9FA658-DB0D-3B49-8AC4-95F223F6A727}"/>
              </a:ext>
            </a:extLst>
          </p:cNvPr>
          <p:cNvSpPr>
            <a:spLocks noGrp="1"/>
          </p:cNvSpPr>
          <p:nvPr>
            <p:ph type="pic" sz="quarter" idx="16" hasCustomPrompt="1"/>
          </p:nvPr>
        </p:nvSpPr>
        <p:spPr>
          <a:xfrm>
            <a:off x="5461686" y="0"/>
            <a:ext cx="6730314" cy="5288692"/>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15" name="Content Placeholder 3">
            <a:extLst>
              <a:ext uri="{FF2B5EF4-FFF2-40B4-BE49-F238E27FC236}">
                <a16:creationId xmlns:a16="http://schemas.microsoft.com/office/drawing/2014/main" id="{04198CF4-E51B-2147-88D7-1228A1479BFA}"/>
              </a:ext>
            </a:extLst>
          </p:cNvPr>
          <p:cNvSpPr>
            <a:spLocks noGrp="1"/>
          </p:cNvSpPr>
          <p:nvPr>
            <p:ph sz="quarter" idx="14"/>
          </p:nvPr>
        </p:nvSpPr>
        <p:spPr>
          <a:xfrm>
            <a:off x="365759" y="1594022"/>
            <a:ext cx="4527516" cy="415187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2287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78" userDrawn="1">
          <p15:clr>
            <a:srgbClr val="FBAE40"/>
          </p15:clr>
        </p15:guide>
        <p15:guide id="3" pos="5594">
          <p15:clr>
            <a:srgbClr val="FBAE40"/>
          </p15:clr>
        </p15:guide>
        <p15:guide id="4" pos="5788">
          <p15:clr>
            <a:srgbClr val="FBAE40"/>
          </p15:clr>
        </p15:guide>
        <p15:guide id="7" orient="horz" pos="1152">
          <p15:clr>
            <a:srgbClr val="FBAE40"/>
          </p15:clr>
        </p15:guide>
        <p15:guide id="8" orient="horz" pos="3832">
          <p15:clr>
            <a:srgbClr val="FBAE40"/>
          </p15:clr>
        </p15:guide>
        <p15:guide id="9" orient="horz" pos="4148">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Photo and Sidebar">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BC9FA658-DB0D-3B49-8AC4-95F223F6A727}"/>
              </a:ext>
            </a:extLst>
          </p:cNvPr>
          <p:cNvSpPr>
            <a:spLocks noGrp="1"/>
          </p:cNvSpPr>
          <p:nvPr>
            <p:ph type="pic" sz="quarter" idx="16" hasCustomPrompt="1"/>
          </p:nvPr>
        </p:nvSpPr>
        <p:spPr>
          <a:xfrm>
            <a:off x="0" y="0"/>
            <a:ext cx="8711514" cy="5647038"/>
          </a:xfrm>
          <a:solidFill>
            <a:srgbClr val="D7E0E3"/>
          </a:solidFill>
        </p:spPr>
        <p:txBody>
          <a:bodyPr anchor="ctr" anchorCtr="0">
            <a:normAutofit/>
          </a:bodyPr>
          <a:lstStyle>
            <a:lvl1pPr marL="0" indent="0" algn="ctr">
              <a:buNone/>
              <a:defRPr sz="1200"/>
            </a:lvl1pPr>
          </a:lstStyle>
          <a:p>
            <a:r>
              <a:rPr lang="en-US"/>
              <a:t>[Click icon to insert photo]</a:t>
            </a:r>
          </a:p>
        </p:txBody>
      </p:sp>
      <p:sp>
        <p:nvSpPr>
          <p:cNvPr id="15" name="Content Placeholder 3">
            <a:extLst>
              <a:ext uri="{FF2B5EF4-FFF2-40B4-BE49-F238E27FC236}">
                <a16:creationId xmlns:a16="http://schemas.microsoft.com/office/drawing/2014/main" id="{04198CF4-E51B-2147-88D7-1228A1479BFA}"/>
              </a:ext>
            </a:extLst>
          </p:cNvPr>
          <p:cNvSpPr>
            <a:spLocks noGrp="1"/>
          </p:cNvSpPr>
          <p:nvPr>
            <p:ph sz="quarter" idx="14"/>
          </p:nvPr>
        </p:nvSpPr>
        <p:spPr>
          <a:xfrm>
            <a:off x="9189720" y="444843"/>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87290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78" userDrawn="1">
          <p15:clr>
            <a:srgbClr val="FBAE40"/>
          </p15:clr>
        </p15:guide>
        <p15:guide id="3" pos="5594">
          <p15:clr>
            <a:srgbClr val="FBAE40"/>
          </p15:clr>
        </p15:guide>
        <p15:guide id="4" pos="5788">
          <p15:clr>
            <a:srgbClr val="FBAE40"/>
          </p15:clr>
        </p15:guide>
        <p15:guide id="7" orient="horz" pos="1152">
          <p15:clr>
            <a:srgbClr val="FBAE40"/>
          </p15:clr>
        </p15:guide>
        <p15:guide id="8" orient="horz" pos="3832">
          <p15:clr>
            <a:srgbClr val="FBAE40"/>
          </p15:clr>
        </p15:guide>
        <p15:guide id="9" orient="horz" pos="4148">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Cluster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0" y="365760"/>
            <a:ext cx="8519160" cy="914400"/>
          </a:xfrm>
        </p:spPr>
        <p:txBody>
          <a:bodyPr/>
          <a:lstStyle/>
          <a:p>
            <a:r>
              <a:rPr lang="en-US"/>
              <a:t>[Slide title]</a:t>
            </a:r>
          </a:p>
        </p:txBody>
      </p:sp>
      <p:sp>
        <p:nvSpPr>
          <p:cNvPr id="4" name="Text Placeholder 2">
            <a:extLst>
              <a:ext uri="{FF2B5EF4-FFF2-40B4-BE49-F238E27FC236}">
                <a16:creationId xmlns:a16="http://schemas.microsoft.com/office/drawing/2014/main" id="{C6755960-CA7F-B343-93A9-6D346754C415}"/>
              </a:ext>
            </a:extLst>
          </p:cNvPr>
          <p:cNvSpPr>
            <a:spLocks noGrp="1"/>
          </p:cNvSpPr>
          <p:nvPr>
            <p:ph type="body" sz="quarter" idx="11"/>
          </p:nvPr>
        </p:nvSpPr>
        <p:spPr>
          <a:xfrm>
            <a:off x="9028176" y="365760"/>
            <a:ext cx="2795016" cy="2788920"/>
          </a:xfrm>
          <a:solidFill>
            <a:srgbClr val="003C5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1DE689A2-ED8E-6449-8345-C15EAB8BCA76}"/>
              </a:ext>
            </a:extLst>
          </p:cNvPr>
          <p:cNvSpPr>
            <a:spLocks noGrp="1"/>
          </p:cNvSpPr>
          <p:nvPr>
            <p:ph type="body" sz="quarter" idx="13"/>
          </p:nvPr>
        </p:nvSpPr>
        <p:spPr>
          <a:xfrm>
            <a:off x="6096000" y="1828800"/>
            <a:ext cx="2788920" cy="2788920"/>
          </a:xfrm>
          <a:solidFill>
            <a:srgbClr val="881E87"/>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4">
            <a:extLst>
              <a:ext uri="{FF2B5EF4-FFF2-40B4-BE49-F238E27FC236}">
                <a16:creationId xmlns:a16="http://schemas.microsoft.com/office/drawing/2014/main" id="{1F89D7C7-C7B4-A74A-B754-DF69007D9111}"/>
              </a:ext>
            </a:extLst>
          </p:cNvPr>
          <p:cNvSpPr>
            <a:spLocks noGrp="1"/>
          </p:cNvSpPr>
          <p:nvPr>
            <p:ph type="body" sz="quarter" idx="12"/>
          </p:nvPr>
        </p:nvSpPr>
        <p:spPr>
          <a:xfrm>
            <a:off x="9028176" y="3289300"/>
            <a:ext cx="2795016" cy="2788920"/>
          </a:xfrm>
          <a:solidFill>
            <a:srgbClr val="0097AC"/>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5">
            <a:extLst>
              <a:ext uri="{FF2B5EF4-FFF2-40B4-BE49-F238E27FC236}">
                <a16:creationId xmlns:a16="http://schemas.microsoft.com/office/drawing/2014/main" id="{4C83E999-6B6B-E44A-8409-73A1C711A568}"/>
              </a:ext>
            </a:extLst>
          </p:cNvPr>
          <p:cNvSpPr>
            <a:spLocks noGrp="1"/>
          </p:cNvSpPr>
          <p:nvPr>
            <p:ph type="body" sz="quarter" idx="14"/>
          </p:nvPr>
        </p:nvSpPr>
        <p:spPr>
          <a:xfrm>
            <a:off x="3172968" y="4069080"/>
            <a:ext cx="2788920" cy="2788920"/>
          </a:xfrm>
          <a:solidFill>
            <a:srgbClr val="006E74"/>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4677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Cluster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0" y="365760"/>
            <a:ext cx="7205471" cy="914400"/>
          </a:xfrm>
        </p:spPr>
        <p:txBody>
          <a:bodyPr/>
          <a:lstStyle/>
          <a:p>
            <a:r>
              <a:rPr lang="en-US"/>
              <a:t>[Slide title]</a:t>
            </a:r>
          </a:p>
        </p:txBody>
      </p:sp>
      <p:sp>
        <p:nvSpPr>
          <p:cNvPr id="4" name="Text Placeholder 2">
            <a:extLst>
              <a:ext uri="{FF2B5EF4-FFF2-40B4-BE49-F238E27FC236}">
                <a16:creationId xmlns:a16="http://schemas.microsoft.com/office/drawing/2014/main" id="{C6755960-CA7F-B343-93A9-6D346754C415}"/>
              </a:ext>
            </a:extLst>
          </p:cNvPr>
          <p:cNvSpPr>
            <a:spLocks noGrp="1"/>
          </p:cNvSpPr>
          <p:nvPr>
            <p:ph type="body" sz="quarter" idx="11"/>
          </p:nvPr>
        </p:nvSpPr>
        <p:spPr>
          <a:xfrm>
            <a:off x="7708392" y="365760"/>
            <a:ext cx="4114800" cy="4114800"/>
          </a:xfrm>
          <a:solidFill>
            <a:srgbClr val="003C5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3">
            <a:extLst>
              <a:ext uri="{FF2B5EF4-FFF2-40B4-BE49-F238E27FC236}">
                <a16:creationId xmlns:a16="http://schemas.microsoft.com/office/drawing/2014/main" id="{1DE689A2-ED8E-6449-8345-C15EAB8BCA76}"/>
              </a:ext>
            </a:extLst>
          </p:cNvPr>
          <p:cNvSpPr>
            <a:spLocks noGrp="1"/>
          </p:cNvSpPr>
          <p:nvPr>
            <p:ph type="body" sz="quarter" idx="13"/>
          </p:nvPr>
        </p:nvSpPr>
        <p:spPr>
          <a:xfrm>
            <a:off x="365758" y="1554480"/>
            <a:ext cx="4114800" cy="2194560"/>
          </a:xfrm>
          <a:solidFill>
            <a:srgbClr val="881E87"/>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4C83E999-6B6B-E44A-8409-73A1C711A568}"/>
              </a:ext>
            </a:extLst>
          </p:cNvPr>
          <p:cNvSpPr>
            <a:spLocks noGrp="1"/>
          </p:cNvSpPr>
          <p:nvPr>
            <p:ph type="body" sz="quarter" idx="14"/>
          </p:nvPr>
        </p:nvSpPr>
        <p:spPr>
          <a:xfrm>
            <a:off x="4617719" y="2103118"/>
            <a:ext cx="2953512" cy="3246120"/>
          </a:xfrm>
          <a:solidFill>
            <a:srgbClr val="006E74"/>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5">
            <a:extLst>
              <a:ext uri="{FF2B5EF4-FFF2-40B4-BE49-F238E27FC236}">
                <a16:creationId xmlns:a16="http://schemas.microsoft.com/office/drawing/2014/main" id="{1F89D7C7-C7B4-A74A-B754-DF69007D9111}"/>
              </a:ext>
            </a:extLst>
          </p:cNvPr>
          <p:cNvSpPr>
            <a:spLocks noGrp="1"/>
          </p:cNvSpPr>
          <p:nvPr>
            <p:ph type="body" sz="quarter" idx="12"/>
          </p:nvPr>
        </p:nvSpPr>
        <p:spPr>
          <a:xfrm>
            <a:off x="7708392" y="4617720"/>
            <a:ext cx="2971800" cy="1463040"/>
          </a:xfrm>
          <a:solidFill>
            <a:srgbClr val="0097AC"/>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424183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 Cluster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A9F03-AF36-8741-89EC-934AF55A87B1}"/>
              </a:ext>
            </a:extLst>
          </p:cNvPr>
          <p:cNvSpPr>
            <a:spLocks noGrp="1"/>
          </p:cNvSpPr>
          <p:nvPr>
            <p:ph type="title" hasCustomPrompt="1"/>
          </p:nvPr>
        </p:nvSpPr>
        <p:spPr>
          <a:xfrm>
            <a:off x="365760" y="365760"/>
            <a:ext cx="7205471" cy="914400"/>
          </a:xfrm>
        </p:spPr>
        <p:txBody>
          <a:bodyPr/>
          <a:lstStyle/>
          <a:p>
            <a:r>
              <a:rPr lang="en-US"/>
              <a:t>[Slide title]</a:t>
            </a:r>
          </a:p>
        </p:txBody>
      </p:sp>
      <p:sp>
        <p:nvSpPr>
          <p:cNvPr id="7" name="Text Placeholder 2">
            <a:extLst>
              <a:ext uri="{FF2B5EF4-FFF2-40B4-BE49-F238E27FC236}">
                <a16:creationId xmlns:a16="http://schemas.microsoft.com/office/drawing/2014/main" id="{1DE689A2-ED8E-6449-8345-C15EAB8BCA76}"/>
              </a:ext>
            </a:extLst>
          </p:cNvPr>
          <p:cNvSpPr>
            <a:spLocks noGrp="1"/>
          </p:cNvSpPr>
          <p:nvPr>
            <p:ph type="body" sz="quarter" idx="13"/>
          </p:nvPr>
        </p:nvSpPr>
        <p:spPr>
          <a:xfrm>
            <a:off x="7708392" y="365125"/>
            <a:ext cx="2331720" cy="2332355"/>
          </a:xfrm>
          <a:solidFill>
            <a:srgbClr val="881E87"/>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1F89D7C7-C7B4-A74A-B754-DF69007D9111}"/>
              </a:ext>
            </a:extLst>
          </p:cNvPr>
          <p:cNvSpPr>
            <a:spLocks noGrp="1"/>
          </p:cNvSpPr>
          <p:nvPr>
            <p:ph type="body" sz="quarter" idx="12"/>
          </p:nvPr>
        </p:nvSpPr>
        <p:spPr>
          <a:xfrm>
            <a:off x="2286000" y="1828801"/>
            <a:ext cx="5285231" cy="1874519"/>
          </a:xfrm>
          <a:solidFill>
            <a:srgbClr val="0097AC"/>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4">
            <a:extLst>
              <a:ext uri="{FF2B5EF4-FFF2-40B4-BE49-F238E27FC236}">
                <a16:creationId xmlns:a16="http://schemas.microsoft.com/office/drawing/2014/main" id="{4C83E999-6B6B-E44A-8409-73A1C711A568}"/>
              </a:ext>
            </a:extLst>
          </p:cNvPr>
          <p:cNvSpPr>
            <a:spLocks noGrp="1"/>
          </p:cNvSpPr>
          <p:nvPr>
            <p:ph type="body" sz="quarter" idx="14"/>
          </p:nvPr>
        </p:nvSpPr>
        <p:spPr>
          <a:xfrm>
            <a:off x="7708392" y="2834640"/>
            <a:ext cx="4114800" cy="3246120"/>
          </a:xfrm>
          <a:solidFill>
            <a:srgbClr val="006E74"/>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5">
            <a:extLst>
              <a:ext uri="{FF2B5EF4-FFF2-40B4-BE49-F238E27FC236}">
                <a16:creationId xmlns:a16="http://schemas.microsoft.com/office/drawing/2014/main" id="{C6755960-CA7F-B343-93A9-6D346754C415}"/>
              </a:ext>
            </a:extLst>
          </p:cNvPr>
          <p:cNvSpPr>
            <a:spLocks noGrp="1"/>
          </p:cNvSpPr>
          <p:nvPr>
            <p:ph type="body" sz="quarter" idx="11"/>
          </p:nvPr>
        </p:nvSpPr>
        <p:spPr>
          <a:xfrm>
            <a:off x="4617720" y="3840480"/>
            <a:ext cx="2953513" cy="2240280"/>
          </a:xfrm>
          <a:solidFill>
            <a:srgbClr val="003C51"/>
          </a:solidFill>
        </p:spPr>
        <p:txBody>
          <a:bodyPr lIns="274320" tIns="274320" rIns="182880" bIns="182880">
            <a:noAutofit/>
          </a:bodyPr>
          <a:lstStyle>
            <a:lvl1pPr marL="0" indent="0">
              <a:spcBef>
                <a:spcPts val="1200"/>
              </a:spcBef>
              <a:buNone/>
              <a:defRPr sz="1600">
                <a:solidFill>
                  <a:schemeClr val="bg1"/>
                </a:solidFill>
              </a:defRPr>
            </a:lvl1pPr>
            <a:lvl2pPr marL="182880" indent="-182880">
              <a:spcBef>
                <a:spcPts val="1200"/>
              </a:spcBef>
              <a:buFont typeface="Arial" panose="020B0604020202020204" pitchFamily="34" charset="0"/>
              <a:buChar char="•"/>
              <a:defRPr sz="1600">
                <a:solidFill>
                  <a:schemeClr val="bg1"/>
                </a:solidFill>
              </a:defRPr>
            </a:lvl2pPr>
            <a:lvl3pPr marL="365760">
              <a:defRPr sz="1600">
                <a:solidFill>
                  <a:schemeClr val="bg1"/>
                </a:solidFill>
              </a:defRPr>
            </a:lvl3pPr>
            <a:lvl4pPr marL="548640">
              <a:defRPr sz="1600">
                <a:solidFill>
                  <a:schemeClr val="bg1"/>
                </a:solidFill>
              </a:defRPr>
            </a:lvl4pPr>
            <a:lvl5pPr marL="731520">
              <a:defRPr sz="1600">
                <a:solidFill>
                  <a:schemeClr val="bg1"/>
                </a:solidFill>
              </a:defRPr>
            </a:lvl5pPr>
            <a:lvl6pPr marL="914400">
              <a:defRPr sz="1600">
                <a:solidFill>
                  <a:schemeClr val="bg1"/>
                </a:solidFill>
              </a:defRPr>
            </a:lvl6pPr>
            <a:lvl7pPr marL="1097280">
              <a:defRPr sz="1600">
                <a:solidFill>
                  <a:schemeClr val="bg1"/>
                </a:solidFill>
              </a:defRPr>
            </a:lvl7pPr>
            <a:lvl8pPr marL="1280160">
              <a:defRPr sz="1600">
                <a:solidFill>
                  <a:schemeClr val="bg1"/>
                </a:solidFill>
              </a:defRPr>
            </a:lvl8pPr>
            <a:lvl9pPr marL="1463040">
              <a:defRPr sz="16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3022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832">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ree Quarters San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a:xfrm>
            <a:off x="365759" y="365760"/>
            <a:ext cx="8202168"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1828800"/>
            <a:ext cx="8202168" cy="4251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9188450" y="1828800"/>
            <a:ext cx="2633472" cy="4251960"/>
          </a:xfrm>
        </p:spPr>
        <p:txBody>
          <a:bodyPr>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35880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pos="5788">
          <p15:clr>
            <a:srgbClr val="FBAE40"/>
          </p15:clr>
        </p15:guide>
        <p15:guide id="7" orient="horz" pos="1152">
          <p15:clr>
            <a:srgbClr val="FBAE40"/>
          </p15:clr>
        </p15:guide>
        <p15:guide id="8" orient="horz" pos="3832">
          <p15:clr>
            <a:srgbClr val="FBAE40"/>
          </p15:clr>
        </p15:guide>
        <p15:guide id="9" orient="horz" pos="4148">
          <p15:clr>
            <a:srgbClr val="FBAE40"/>
          </p15:clr>
        </p15:guide>
        <p15:guide id="10" pos="540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ree Quarters Blac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UST" descr="UST">
            <a:extLst>
              <a:ext uri="{FF2B5EF4-FFF2-40B4-BE49-F238E27FC236}">
                <a16:creationId xmlns:a16="http://schemas.microsoft.com/office/drawing/2014/main" id="{B2036B4F-78BB-BB43-B04B-458DE6C4A674}"/>
              </a:ext>
            </a:extLst>
          </p:cNvPr>
          <p:cNvSpPr>
            <a:spLocks noChangeAspect="1" noEditPoints="1"/>
          </p:cNvSpPr>
          <p:nvPr userDrawn="1"/>
        </p:nvSpPr>
        <p:spPr bwMode="black">
          <a:xfrm>
            <a:off x="365760" y="6238277"/>
            <a:ext cx="320040" cy="354090"/>
          </a:xfrm>
          <a:custGeom>
            <a:avLst/>
            <a:gdLst>
              <a:gd name="T0" fmla="*/ 3605 w 4000"/>
              <a:gd name="T1" fmla="*/ 485 h 4419"/>
              <a:gd name="T2" fmla="*/ 3605 w 4000"/>
              <a:gd name="T3" fmla="*/ 485 h 4419"/>
              <a:gd name="T4" fmla="*/ 2969 w 4000"/>
              <a:gd name="T5" fmla="*/ 485 h 4419"/>
              <a:gd name="T6" fmla="*/ 2969 w 4000"/>
              <a:gd name="T7" fmla="*/ 1120 h 4419"/>
              <a:gd name="T8" fmla="*/ 3605 w 4000"/>
              <a:gd name="T9" fmla="*/ 1120 h 4419"/>
              <a:gd name="T10" fmla="*/ 3605 w 4000"/>
              <a:gd name="T11" fmla="*/ 485 h 4419"/>
              <a:gd name="T12" fmla="*/ 4000 w 4000"/>
              <a:gd name="T13" fmla="*/ 2730 h 4419"/>
              <a:gd name="T14" fmla="*/ 4000 w 4000"/>
              <a:gd name="T15" fmla="*/ 2730 h 4419"/>
              <a:gd name="T16" fmla="*/ 2574 w 4000"/>
              <a:gd name="T17" fmla="*/ 2730 h 4419"/>
              <a:gd name="T18" fmla="*/ 2574 w 4000"/>
              <a:gd name="T19" fmla="*/ 3120 h 4419"/>
              <a:gd name="T20" fmla="*/ 3062 w 4000"/>
              <a:gd name="T21" fmla="*/ 3120 h 4419"/>
              <a:gd name="T22" fmla="*/ 3062 w 4000"/>
              <a:gd name="T23" fmla="*/ 4367 h 4419"/>
              <a:gd name="T24" fmla="*/ 3512 w 4000"/>
              <a:gd name="T25" fmla="*/ 4367 h 4419"/>
              <a:gd name="T26" fmla="*/ 3512 w 4000"/>
              <a:gd name="T27" fmla="*/ 3120 h 4419"/>
              <a:gd name="T28" fmla="*/ 4000 w 4000"/>
              <a:gd name="T29" fmla="*/ 3120 h 4419"/>
              <a:gd name="T30" fmla="*/ 4000 w 4000"/>
              <a:gd name="T31" fmla="*/ 2730 h 4419"/>
              <a:gd name="T32" fmla="*/ 903 w 4000"/>
              <a:gd name="T33" fmla="*/ 3385 h 4419"/>
              <a:gd name="T34" fmla="*/ 903 w 4000"/>
              <a:gd name="T35" fmla="*/ 3385 h 4419"/>
              <a:gd name="T36" fmla="*/ 760 w 4000"/>
              <a:gd name="T37" fmla="*/ 3351 h 4419"/>
              <a:gd name="T38" fmla="*/ 530 w 4000"/>
              <a:gd name="T39" fmla="*/ 3188 h 4419"/>
              <a:gd name="T40" fmla="*/ 760 w 4000"/>
              <a:gd name="T41" fmla="*/ 3065 h 4419"/>
              <a:gd name="T42" fmla="*/ 1114 w 4000"/>
              <a:gd name="T43" fmla="*/ 3213 h 4419"/>
              <a:gd name="T44" fmla="*/ 1392 w 4000"/>
              <a:gd name="T45" fmla="*/ 2988 h 4419"/>
              <a:gd name="T46" fmla="*/ 763 w 4000"/>
              <a:gd name="T47" fmla="*/ 2683 h 4419"/>
              <a:gd name="T48" fmla="*/ 82 w 4000"/>
              <a:gd name="T49" fmla="*/ 3199 h 4419"/>
              <a:gd name="T50" fmla="*/ 635 w 4000"/>
              <a:gd name="T51" fmla="*/ 3739 h 4419"/>
              <a:gd name="T52" fmla="*/ 784 w 4000"/>
              <a:gd name="T53" fmla="*/ 3776 h 4419"/>
              <a:gd name="T54" fmla="*/ 984 w 4000"/>
              <a:gd name="T55" fmla="*/ 3912 h 4419"/>
              <a:gd name="T56" fmla="*/ 718 w 4000"/>
              <a:gd name="T57" fmla="*/ 4050 h 4419"/>
              <a:gd name="T58" fmla="*/ 307 w 4000"/>
              <a:gd name="T59" fmla="*/ 3867 h 4419"/>
              <a:gd name="T60" fmla="*/ 29 w 4000"/>
              <a:gd name="T61" fmla="*/ 4092 h 4419"/>
              <a:gd name="T62" fmla="*/ 721 w 4000"/>
              <a:gd name="T63" fmla="*/ 4419 h 4419"/>
              <a:gd name="T64" fmla="*/ 1451 w 4000"/>
              <a:gd name="T65" fmla="*/ 3900 h 4419"/>
              <a:gd name="T66" fmla="*/ 903 w 4000"/>
              <a:gd name="T67" fmla="*/ 3385 h 4419"/>
              <a:gd name="T68" fmla="*/ 1026 w 4000"/>
              <a:gd name="T69" fmla="*/ 0 h 4419"/>
              <a:gd name="T70" fmla="*/ 1026 w 4000"/>
              <a:gd name="T71" fmla="*/ 0 h 4419"/>
              <a:gd name="T72" fmla="*/ 1475 w 4000"/>
              <a:gd name="T73" fmla="*/ 0 h 4419"/>
              <a:gd name="T74" fmla="*/ 1475 w 4000"/>
              <a:gd name="T75" fmla="*/ 967 h 4419"/>
              <a:gd name="T76" fmla="*/ 741 w 4000"/>
              <a:gd name="T77" fmla="*/ 1688 h 4419"/>
              <a:gd name="T78" fmla="*/ 0 w 4000"/>
              <a:gd name="T79" fmla="*/ 967 h 4419"/>
              <a:gd name="T80" fmla="*/ 0 w 4000"/>
              <a:gd name="T81" fmla="*/ 0 h 4419"/>
              <a:gd name="T82" fmla="*/ 449 w 4000"/>
              <a:gd name="T83" fmla="*/ 0 h 4419"/>
              <a:gd name="T84" fmla="*/ 449 w 4000"/>
              <a:gd name="T85" fmla="*/ 970 h 4419"/>
              <a:gd name="T86" fmla="*/ 739 w 4000"/>
              <a:gd name="T87" fmla="*/ 1273 h 4419"/>
              <a:gd name="T88" fmla="*/ 1026 w 4000"/>
              <a:gd name="T89" fmla="*/ 970 h 4419"/>
              <a:gd name="T90" fmla="*/ 1026 w 4000"/>
              <a:gd name="T91" fmla="*/ 0 h 4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00" h="4419">
                <a:moveTo>
                  <a:pt x="3605" y="485"/>
                </a:moveTo>
                <a:lnTo>
                  <a:pt x="3605" y="485"/>
                </a:lnTo>
                <a:lnTo>
                  <a:pt x="2969" y="485"/>
                </a:lnTo>
                <a:lnTo>
                  <a:pt x="2969" y="1120"/>
                </a:lnTo>
                <a:lnTo>
                  <a:pt x="3605" y="1120"/>
                </a:lnTo>
                <a:lnTo>
                  <a:pt x="3605" y="485"/>
                </a:lnTo>
                <a:close/>
                <a:moveTo>
                  <a:pt x="4000" y="2730"/>
                </a:moveTo>
                <a:lnTo>
                  <a:pt x="4000" y="2730"/>
                </a:lnTo>
                <a:lnTo>
                  <a:pt x="2574" y="2730"/>
                </a:lnTo>
                <a:lnTo>
                  <a:pt x="2574" y="3120"/>
                </a:lnTo>
                <a:lnTo>
                  <a:pt x="3062" y="3120"/>
                </a:lnTo>
                <a:lnTo>
                  <a:pt x="3062" y="4367"/>
                </a:lnTo>
                <a:lnTo>
                  <a:pt x="3512" y="4367"/>
                </a:lnTo>
                <a:lnTo>
                  <a:pt x="3512" y="3120"/>
                </a:lnTo>
                <a:lnTo>
                  <a:pt x="4000" y="3120"/>
                </a:lnTo>
                <a:lnTo>
                  <a:pt x="4000" y="2730"/>
                </a:lnTo>
                <a:close/>
                <a:moveTo>
                  <a:pt x="903" y="3385"/>
                </a:moveTo>
                <a:lnTo>
                  <a:pt x="903" y="3385"/>
                </a:lnTo>
                <a:lnTo>
                  <a:pt x="760" y="3351"/>
                </a:lnTo>
                <a:cubicBezTo>
                  <a:pt x="602" y="3312"/>
                  <a:pt x="530" y="3266"/>
                  <a:pt x="530" y="3188"/>
                </a:cubicBezTo>
                <a:cubicBezTo>
                  <a:pt x="530" y="3129"/>
                  <a:pt x="605" y="3065"/>
                  <a:pt x="760" y="3065"/>
                </a:cubicBezTo>
                <a:cubicBezTo>
                  <a:pt x="904" y="3065"/>
                  <a:pt x="1019" y="3128"/>
                  <a:pt x="1114" y="3213"/>
                </a:cubicBezTo>
                <a:lnTo>
                  <a:pt x="1392" y="2988"/>
                </a:lnTo>
                <a:cubicBezTo>
                  <a:pt x="1275" y="2791"/>
                  <a:pt x="1019" y="2683"/>
                  <a:pt x="763" y="2683"/>
                </a:cubicBezTo>
                <a:cubicBezTo>
                  <a:pt x="329" y="2683"/>
                  <a:pt x="82" y="2920"/>
                  <a:pt x="82" y="3199"/>
                </a:cubicBezTo>
                <a:cubicBezTo>
                  <a:pt x="82" y="3416"/>
                  <a:pt x="236" y="3640"/>
                  <a:pt x="635" y="3739"/>
                </a:cubicBezTo>
                <a:lnTo>
                  <a:pt x="784" y="3776"/>
                </a:lnTo>
                <a:cubicBezTo>
                  <a:pt x="930" y="3813"/>
                  <a:pt x="984" y="3840"/>
                  <a:pt x="984" y="3912"/>
                </a:cubicBezTo>
                <a:cubicBezTo>
                  <a:pt x="984" y="4000"/>
                  <a:pt x="867" y="4050"/>
                  <a:pt x="718" y="4050"/>
                </a:cubicBezTo>
                <a:cubicBezTo>
                  <a:pt x="547" y="4050"/>
                  <a:pt x="420" y="3981"/>
                  <a:pt x="307" y="3867"/>
                </a:cubicBezTo>
                <a:lnTo>
                  <a:pt x="29" y="4092"/>
                </a:lnTo>
                <a:cubicBezTo>
                  <a:pt x="150" y="4312"/>
                  <a:pt x="465" y="4419"/>
                  <a:pt x="721" y="4419"/>
                </a:cubicBezTo>
                <a:cubicBezTo>
                  <a:pt x="1177" y="4419"/>
                  <a:pt x="1451" y="4206"/>
                  <a:pt x="1451" y="3900"/>
                </a:cubicBezTo>
                <a:cubicBezTo>
                  <a:pt x="1451" y="3668"/>
                  <a:pt x="1303" y="3482"/>
                  <a:pt x="903" y="3385"/>
                </a:cubicBezTo>
                <a:close/>
                <a:moveTo>
                  <a:pt x="1026" y="0"/>
                </a:moveTo>
                <a:lnTo>
                  <a:pt x="1026" y="0"/>
                </a:lnTo>
                <a:lnTo>
                  <a:pt x="1475" y="0"/>
                </a:lnTo>
                <a:lnTo>
                  <a:pt x="1475" y="967"/>
                </a:lnTo>
                <a:cubicBezTo>
                  <a:pt x="1475" y="1417"/>
                  <a:pt x="1206" y="1688"/>
                  <a:pt x="741" y="1688"/>
                </a:cubicBezTo>
                <a:cubicBezTo>
                  <a:pt x="258" y="1688"/>
                  <a:pt x="0" y="1406"/>
                  <a:pt x="0" y="967"/>
                </a:cubicBezTo>
                <a:lnTo>
                  <a:pt x="0" y="0"/>
                </a:lnTo>
                <a:lnTo>
                  <a:pt x="449" y="0"/>
                </a:lnTo>
                <a:lnTo>
                  <a:pt x="449" y="970"/>
                </a:lnTo>
                <a:cubicBezTo>
                  <a:pt x="449" y="1163"/>
                  <a:pt x="559" y="1273"/>
                  <a:pt x="739" y="1273"/>
                </a:cubicBezTo>
                <a:cubicBezTo>
                  <a:pt x="918" y="1273"/>
                  <a:pt x="1026" y="1163"/>
                  <a:pt x="1026" y="970"/>
                </a:cubicBezTo>
                <a:lnTo>
                  <a:pt x="1026" y="0"/>
                </a:lnTo>
                <a:close/>
              </a:path>
            </a:pathLst>
          </a:custGeom>
          <a:solidFill>
            <a:schemeClr val="bg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Title 1">
            <a:extLst>
              <a:ext uri="{FF2B5EF4-FFF2-40B4-BE49-F238E27FC236}">
                <a16:creationId xmlns:a16="http://schemas.microsoft.com/office/drawing/2014/main" id="{12861D7D-0CE3-D447-AB46-E7F0601A9C1D}"/>
              </a:ext>
            </a:extLst>
          </p:cNvPr>
          <p:cNvSpPr>
            <a:spLocks noGrp="1"/>
          </p:cNvSpPr>
          <p:nvPr>
            <p:ph type="title" hasCustomPrompt="1"/>
          </p:nvPr>
        </p:nvSpPr>
        <p:spPr bwMode="auto">
          <a:xfrm>
            <a:off x="365760" y="365760"/>
            <a:ext cx="8203819" cy="914400"/>
          </a:xfrm>
        </p:spPr>
        <p:txBody>
          <a:bodyPr/>
          <a:lstStyle>
            <a:lvl1pPr>
              <a:defRPr>
                <a:solidFill>
                  <a:schemeClr val="bg1"/>
                </a:solidFill>
              </a:defRPr>
            </a:lvl1p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bwMode="auto">
          <a:xfrm>
            <a:off x="365759" y="1828800"/>
            <a:ext cx="8203819" cy="4251960"/>
          </a:xfrm>
        </p:spPr>
        <p:txBody>
          <a:bodyPr>
            <a:normAutofit/>
          </a:bodyPr>
          <a:lstStyle>
            <a:lvl1pPr>
              <a:defRPr sz="1800">
                <a:solidFill>
                  <a:schemeClr val="bg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vl6pPr>
              <a:defRPr sz="1800">
                <a:solidFill>
                  <a:schemeClr val="bg1"/>
                </a:solidFill>
              </a:defRPr>
            </a:lvl6pPr>
            <a:lvl7pPr>
              <a:defRPr sz="1800">
                <a:solidFill>
                  <a:schemeClr val="bg1"/>
                </a:solidFill>
              </a:defRPr>
            </a:lvl7pPr>
            <a:lvl8pPr>
              <a:defRPr sz="1800">
                <a:solidFill>
                  <a:schemeClr val="bg1"/>
                </a:solidFill>
              </a:defRPr>
            </a:lvl8pPr>
            <a:lvl9pPr>
              <a:defRPr sz="180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9188450" y="1828800"/>
            <a:ext cx="2634742" cy="4251960"/>
          </a:xfrm>
        </p:spPr>
        <p:txBody>
          <a:bodyPr>
            <a:normAutofit/>
          </a:bodyPr>
          <a:lstStyle>
            <a:lvl1pPr>
              <a:defRPr sz="16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solidFill>
                  <a:schemeClr val="tx1"/>
                </a:solidFill>
              </a:defRPr>
            </a:lvl6pPr>
            <a:lvl7pPr>
              <a:defRPr sz="1600">
                <a:solidFill>
                  <a:schemeClr val="tx1"/>
                </a:solidFill>
              </a:defRPr>
            </a:lvl7pPr>
            <a:lvl8pPr>
              <a:defRPr sz="1600">
                <a:solidFill>
                  <a:schemeClr val="tx1"/>
                </a:solidFill>
              </a:defRPr>
            </a:lvl8pPr>
            <a:lvl9pPr>
              <a:defRPr sz="1600">
                <a:solidFill>
                  <a:schemeClr val="tx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8647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4" pos="5788">
          <p15:clr>
            <a:srgbClr val="FBAE40"/>
          </p15:clr>
        </p15:guide>
        <p15:guide id="7" orient="horz" pos="1152">
          <p15:clr>
            <a:srgbClr val="FBAE40"/>
          </p15:clr>
        </p15:guide>
        <p15:guide id="8" orient="horz" pos="3832">
          <p15:clr>
            <a:srgbClr val="FBAE40"/>
          </p15:clr>
        </p15:guide>
        <p15:guide id="9" orient="horz" pos="4148">
          <p15:clr>
            <a:srgbClr val="FBAE40"/>
          </p15:clr>
        </p15:guide>
        <p15:guide id="10" pos="540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0A65C3A-C556-7B4E-9098-E1FD19D432C7}"/>
              </a:ext>
            </a:extLst>
          </p:cNvPr>
          <p:cNvSpPr>
            <a:spLocks noGrp="1"/>
          </p:cNvSpPr>
          <p:nvPr>
            <p:ph type="title" hasCustomPrompt="1"/>
          </p:nvPr>
        </p:nvSpPr>
        <p:spPr>
          <a:xfrm>
            <a:off x="365760" y="365760"/>
            <a:ext cx="11457432" cy="914400"/>
          </a:xfrm>
        </p:spPr>
        <p:txBody>
          <a:bodyPr/>
          <a:lstStyle/>
          <a:p>
            <a:r>
              <a:rPr lang="en-US"/>
              <a:t>[Slide title]</a:t>
            </a:r>
          </a:p>
        </p:txBody>
      </p:sp>
      <p:sp>
        <p:nvSpPr>
          <p:cNvPr id="6" name="Picture Placeholder 2">
            <a:extLst>
              <a:ext uri="{FF2B5EF4-FFF2-40B4-BE49-F238E27FC236}">
                <a16:creationId xmlns:a16="http://schemas.microsoft.com/office/drawing/2014/main" id="{0E0C2D94-E952-734F-B3B4-6BE1B7326811}"/>
              </a:ext>
            </a:extLst>
          </p:cNvPr>
          <p:cNvSpPr>
            <a:spLocks noGrp="1"/>
          </p:cNvSpPr>
          <p:nvPr>
            <p:ph type="pic" sz="quarter" idx="14" hasCustomPrompt="1"/>
          </p:nvPr>
        </p:nvSpPr>
        <p:spPr>
          <a:xfrm>
            <a:off x="365759" y="1828800"/>
            <a:ext cx="3612516" cy="2286000"/>
          </a:xfrm>
          <a:solidFill>
            <a:srgbClr val="D7E0E3"/>
          </a:solidFill>
        </p:spPr>
        <p:txBody>
          <a:bodyPr anchor="ctr" anchorCtr="0">
            <a:normAutofit/>
          </a:bodyPr>
          <a:lstStyle>
            <a:lvl1pPr marL="0" indent="0" algn="ctr">
              <a:spcBef>
                <a:spcPts val="0"/>
              </a:spcBef>
              <a:buNone/>
              <a:defRPr sz="1200"/>
            </a:lvl1pPr>
          </a:lstStyle>
          <a:p>
            <a:r>
              <a:rPr lang="en-US"/>
              <a:t>[Click icon to insert photo]</a:t>
            </a:r>
          </a:p>
        </p:txBody>
      </p:sp>
      <p:sp>
        <p:nvSpPr>
          <p:cNvPr id="3" name="Content Placeholder 3">
            <a:extLst>
              <a:ext uri="{FF2B5EF4-FFF2-40B4-BE49-F238E27FC236}">
                <a16:creationId xmlns:a16="http://schemas.microsoft.com/office/drawing/2014/main" id="{A8D83941-3469-4946-BCE6-FA84F7323A00}"/>
              </a:ext>
            </a:extLst>
          </p:cNvPr>
          <p:cNvSpPr>
            <a:spLocks noGrp="1"/>
          </p:cNvSpPr>
          <p:nvPr>
            <p:ph sz="half" idx="1" hasCustomPrompt="1"/>
          </p:nvPr>
        </p:nvSpPr>
        <p:spPr>
          <a:xfrm>
            <a:off x="365760" y="4343400"/>
            <a:ext cx="3611880" cy="1737360"/>
          </a:xfrm>
        </p:spPr>
        <p:txBody>
          <a:bodyPr>
            <a:noAutofit/>
          </a:bodyPr>
          <a:lstStyle>
            <a:lvl1pPr marL="0" indent="0">
              <a:spcBef>
                <a:spcPts val="0"/>
              </a:spcBef>
              <a:buFont typeface="Arial" panose="020B0604020202020204" pitchFamily="34" charset="0"/>
              <a:buNone/>
              <a:defRPr sz="1600" b="1"/>
            </a:lvl1pPr>
            <a:lvl2pPr marL="0" indent="0">
              <a:spcBef>
                <a:spcPts val="600"/>
              </a:spcBef>
              <a:buNone/>
              <a:defRPr sz="1400" b="1">
                <a:solidFill>
                  <a:schemeClr val="tx1"/>
                </a:solidFill>
              </a:defRPr>
            </a:lvl2pPr>
            <a:lvl3pPr marL="0" indent="0">
              <a:spcBef>
                <a:spcPts val="600"/>
              </a:spcBef>
              <a:buNone/>
              <a:defRPr sz="1400"/>
            </a:lvl3pPr>
            <a:lvl4pPr marL="182880" indent="-182880">
              <a:spcBef>
                <a:spcPts val="600"/>
              </a:spcBef>
              <a:buFont typeface="Arial" panose="020B0604020202020204" pitchFamily="34" charset="0"/>
              <a:buChar char="•"/>
              <a:defRPr sz="1400"/>
            </a:lvl4pPr>
            <a:lvl5pPr marL="365760">
              <a:defRPr sz="1400"/>
            </a:lvl5pPr>
            <a:lvl6pPr marL="548640">
              <a:defRPr sz="1400"/>
            </a:lvl6pPr>
            <a:lvl7pPr marL="731520">
              <a:defRPr sz="1400"/>
            </a:lvl7pPr>
            <a:lvl8pPr marL="914400">
              <a:defRPr sz="1400"/>
            </a:lvl8pPr>
            <a:lvl9pPr marL="1097280">
              <a:defRPr sz="1400"/>
            </a:lvl9pPr>
          </a:lstStyle>
          <a:p>
            <a:pPr lvl="0"/>
            <a:r>
              <a:rPr lang="en-US"/>
              <a:t>[</a:t>
            </a:r>
            <a:r>
              <a:rPr lang="en-US" err="1"/>
              <a:t>Firstname</a:t>
            </a:r>
            <a:r>
              <a:rPr lang="en-US"/>
              <a:t> </a:t>
            </a:r>
            <a:r>
              <a:rPr lang="en-US" err="1"/>
              <a:t>Lastname</a:t>
            </a:r>
            <a:r>
              <a:rPr lang="en-US"/>
              <a:t>]</a:t>
            </a:r>
          </a:p>
          <a:p>
            <a:pPr lvl="1"/>
            <a:r>
              <a:rPr lang="en-US"/>
              <a:t>[Title]</a:t>
            </a:r>
          </a:p>
          <a:p>
            <a:pPr lvl="2"/>
            <a:r>
              <a:rPr lang="en-US"/>
              <a:t>[Summary]</a:t>
            </a:r>
          </a:p>
          <a:p>
            <a:pPr lvl="3"/>
            <a:r>
              <a:rPr lang="en-US"/>
              <a:t>Fourth level</a:t>
            </a:r>
          </a:p>
          <a:p>
            <a:pPr lvl="4"/>
            <a:r>
              <a:rPr lang="en-US"/>
              <a:t>Fifth level</a:t>
            </a:r>
          </a:p>
        </p:txBody>
      </p:sp>
      <p:sp>
        <p:nvSpPr>
          <p:cNvPr id="10" name="Picture Placeholder 4">
            <a:extLst>
              <a:ext uri="{FF2B5EF4-FFF2-40B4-BE49-F238E27FC236}">
                <a16:creationId xmlns:a16="http://schemas.microsoft.com/office/drawing/2014/main" id="{FBBF2C33-AC91-D145-A1D8-489F8804A0BF}"/>
              </a:ext>
            </a:extLst>
          </p:cNvPr>
          <p:cNvSpPr>
            <a:spLocks noGrp="1"/>
          </p:cNvSpPr>
          <p:nvPr>
            <p:ph type="pic" sz="quarter" idx="15" hasCustomPrompt="1"/>
          </p:nvPr>
        </p:nvSpPr>
        <p:spPr>
          <a:xfrm>
            <a:off x="4288536" y="1828800"/>
            <a:ext cx="3612516" cy="2286000"/>
          </a:xfrm>
          <a:solidFill>
            <a:srgbClr val="D7E0E3"/>
          </a:solidFill>
        </p:spPr>
        <p:txBody>
          <a:bodyPr anchor="ctr" anchorCtr="0">
            <a:normAutofit/>
          </a:bodyPr>
          <a:lstStyle>
            <a:lvl1pPr marL="0" indent="0" algn="ctr">
              <a:spcBef>
                <a:spcPts val="0"/>
              </a:spcBef>
              <a:buNone/>
              <a:defRPr sz="1200"/>
            </a:lvl1pPr>
          </a:lstStyle>
          <a:p>
            <a:r>
              <a:rPr lang="en-US"/>
              <a:t>[Click icon to insert photo]</a:t>
            </a:r>
          </a:p>
        </p:txBody>
      </p:sp>
      <p:sp>
        <p:nvSpPr>
          <p:cNvPr id="4" name="Content Placeholder 5">
            <a:extLst>
              <a:ext uri="{FF2B5EF4-FFF2-40B4-BE49-F238E27FC236}">
                <a16:creationId xmlns:a16="http://schemas.microsoft.com/office/drawing/2014/main" id="{F38A127C-C71C-410F-8BEA-B1AA4E4DB590}"/>
              </a:ext>
            </a:extLst>
          </p:cNvPr>
          <p:cNvSpPr>
            <a:spLocks noGrp="1"/>
          </p:cNvSpPr>
          <p:nvPr>
            <p:ph sz="half" idx="2" hasCustomPrompt="1"/>
          </p:nvPr>
        </p:nvSpPr>
        <p:spPr>
          <a:xfrm>
            <a:off x="4288536" y="4343400"/>
            <a:ext cx="3611880" cy="1737360"/>
          </a:xfrm>
        </p:spPr>
        <p:txBody>
          <a:bodyPr>
            <a:noAutofit/>
          </a:bodyPr>
          <a:lstStyle>
            <a:lvl1pPr marL="0" indent="0">
              <a:spcBef>
                <a:spcPts val="600"/>
              </a:spcBef>
              <a:buFont typeface="Arial" panose="020B0604020202020204" pitchFamily="34" charset="0"/>
              <a:buNone/>
              <a:defRPr sz="1600" b="1"/>
            </a:lvl1pPr>
            <a:lvl2pPr marL="0" indent="0">
              <a:spcBef>
                <a:spcPts val="600"/>
              </a:spcBef>
              <a:buNone/>
              <a:defRPr sz="1400" b="1">
                <a:solidFill>
                  <a:schemeClr val="tx1"/>
                </a:solidFill>
              </a:defRPr>
            </a:lvl2pPr>
            <a:lvl3pPr marL="0" indent="0">
              <a:spcBef>
                <a:spcPts val="600"/>
              </a:spcBef>
              <a:buNone/>
              <a:defRPr sz="1400"/>
            </a:lvl3pPr>
            <a:lvl4pPr marL="182880" indent="-182880">
              <a:spcBef>
                <a:spcPts val="600"/>
              </a:spcBef>
              <a:buFont typeface="Arial" panose="020B0604020202020204" pitchFamily="34" charset="0"/>
              <a:buChar char="•"/>
              <a:defRPr sz="1400"/>
            </a:lvl4pPr>
            <a:lvl5pPr marL="365760">
              <a:defRPr sz="1400"/>
            </a:lvl5pPr>
            <a:lvl6pPr marL="548640">
              <a:defRPr sz="1400"/>
            </a:lvl6pPr>
            <a:lvl7pPr marL="731520">
              <a:defRPr sz="1400"/>
            </a:lvl7pPr>
            <a:lvl8pPr marL="914400">
              <a:defRPr sz="1400"/>
            </a:lvl8pPr>
            <a:lvl9pPr marL="1097280">
              <a:defRPr sz="1400"/>
            </a:lvl9pPr>
          </a:lstStyle>
          <a:p>
            <a:pPr lvl="0"/>
            <a:r>
              <a:rPr lang="en-US"/>
              <a:t>[</a:t>
            </a:r>
            <a:r>
              <a:rPr lang="en-US" err="1"/>
              <a:t>Firstname</a:t>
            </a:r>
            <a:r>
              <a:rPr lang="en-US"/>
              <a:t> </a:t>
            </a:r>
            <a:r>
              <a:rPr lang="en-US" err="1"/>
              <a:t>Lastname</a:t>
            </a:r>
            <a:r>
              <a:rPr lang="en-US"/>
              <a:t>]</a:t>
            </a:r>
          </a:p>
          <a:p>
            <a:pPr lvl="1"/>
            <a:r>
              <a:rPr lang="en-US"/>
              <a:t>[Title]</a:t>
            </a:r>
          </a:p>
          <a:p>
            <a:pPr lvl="2"/>
            <a:r>
              <a:rPr lang="en-US"/>
              <a:t>[Summary]</a:t>
            </a:r>
          </a:p>
          <a:p>
            <a:pPr lvl="3"/>
            <a:r>
              <a:rPr lang="en-US"/>
              <a:t>Fourth level</a:t>
            </a:r>
          </a:p>
          <a:p>
            <a:pPr lvl="4"/>
            <a:r>
              <a:rPr lang="en-US"/>
              <a:t>Fifth level</a:t>
            </a:r>
          </a:p>
        </p:txBody>
      </p:sp>
      <p:sp>
        <p:nvSpPr>
          <p:cNvPr id="11" name="Picture Placeholder 6">
            <a:extLst>
              <a:ext uri="{FF2B5EF4-FFF2-40B4-BE49-F238E27FC236}">
                <a16:creationId xmlns:a16="http://schemas.microsoft.com/office/drawing/2014/main" id="{422E667F-004C-0D48-B1F6-92F8E2AA02A2}"/>
              </a:ext>
            </a:extLst>
          </p:cNvPr>
          <p:cNvSpPr>
            <a:spLocks noGrp="1"/>
          </p:cNvSpPr>
          <p:nvPr>
            <p:ph type="pic" sz="quarter" idx="16" hasCustomPrompt="1"/>
          </p:nvPr>
        </p:nvSpPr>
        <p:spPr>
          <a:xfrm>
            <a:off x="8210676" y="1828800"/>
            <a:ext cx="3612516" cy="2286000"/>
          </a:xfrm>
          <a:solidFill>
            <a:srgbClr val="D7E0E3"/>
          </a:solidFill>
        </p:spPr>
        <p:txBody>
          <a:bodyPr anchor="ctr" anchorCtr="0">
            <a:normAutofit/>
          </a:bodyPr>
          <a:lstStyle>
            <a:lvl1pPr marL="0" indent="0" algn="ctr">
              <a:spcBef>
                <a:spcPts val="0"/>
              </a:spcBef>
              <a:buNone/>
              <a:defRPr sz="1200"/>
            </a:lvl1pPr>
          </a:lstStyle>
          <a:p>
            <a:r>
              <a:rPr lang="en-US"/>
              <a:t>[Click icon to insert photo]</a:t>
            </a:r>
          </a:p>
        </p:txBody>
      </p:sp>
      <p:sp>
        <p:nvSpPr>
          <p:cNvPr id="14" name="Content Placeholder 7">
            <a:extLst>
              <a:ext uri="{FF2B5EF4-FFF2-40B4-BE49-F238E27FC236}">
                <a16:creationId xmlns:a16="http://schemas.microsoft.com/office/drawing/2014/main" id="{48592F68-1A92-1442-9565-3EF907A57B35}"/>
              </a:ext>
            </a:extLst>
          </p:cNvPr>
          <p:cNvSpPr>
            <a:spLocks noGrp="1"/>
          </p:cNvSpPr>
          <p:nvPr>
            <p:ph sz="quarter" idx="13" hasCustomPrompt="1"/>
          </p:nvPr>
        </p:nvSpPr>
        <p:spPr>
          <a:xfrm>
            <a:off x="8211312" y="4343400"/>
            <a:ext cx="3611880" cy="1737360"/>
          </a:xfrm>
        </p:spPr>
        <p:txBody>
          <a:bodyPr>
            <a:noAutofit/>
          </a:bodyPr>
          <a:lstStyle>
            <a:lvl1pPr marL="0" indent="0">
              <a:spcBef>
                <a:spcPts val="600"/>
              </a:spcBef>
              <a:buFont typeface="Arial" panose="020B0604020202020204" pitchFamily="34" charset="0"/>
              <a:buNone/>
              <a:defRPr sz="1600" b="1"/>
            </a:lvl1pPr>
            <a:lvl2pPr marL="0" indent="0">
              <a:spcBef>
                <a:spcPts val="600"/>
              </a:spcBef>
              <a:buNone/>
              <a:defRPr sz="1400" b="1">
                <a:solidFill>
                  <a:schemeClr val="tx1"/>
                </a:solidFill>
              </a:defRPr>
            </a:lvl2pPr>
            <a:lvl3pPr marL="0" indent="0">
              <a:spcBef>
                <a:spcPts val="600"/>
              </a:spcBef>
              <a:buNone/>
              <a:defRPr sz="1400"/>
            </a:lvl3pPr>
            <a:lvl4pPr marL="182880" indent="-182880">
              <a:spcBef>
                <a:spcPts val="600"/>
              </a:spcBef>
              <a:buFont typeface="Arial" panose="020B0604020202020204" pitchFamily="34" charset="0"/>
              <a:buChar char="•"/>
              <a:defRPr sz="1400"/>
            </a:lvl4pPr>
            <a:lvl5pPr marL="365760">
              <a:defRPr sz="1400"/>
            </a:lvl5pPr>
            <a:lvl6pPr marL="548640">
              <a:defRPr sz="1400"/>
            </a:lvl6pPr>
            <a:lvl7pPr marL="731520">
              <a:defRPr sz="1400"/>
            </a:lvl7pPr>
            <a:lvl8pPr marL="914400">
              <a:defRPr sz="1400"/>
            </a:lvl8pPr>
            <a:lvl9pPr marL="1097280">
              <a:defRPr sz="1400"/>
            </a:lvl9pPr>
          </a:lstStyle>
          <a:p>
            <a:pPr lvl="0"/>
            <a:r>
              <a:rPr lang="en-US"/>
              <a:t>[</a:t>
            </a:r>
            <a:r>
              <a:rPr lang="en-US" err="1"/>
              <a:t>Firstname</a:t>
            </a:r>
            <a:r>
              <a:rPr lang="en-US"/>
              <a:t> </a:t>
            </a:r>
            <a:r>
              <a:rPr lang="en-US" err="1"/>
              <a:t>Lastname</a:t>
            </a:r>
            <a:r>
              <a:rPr lang="en-US"/>
              <a:t>]</a:t>
            </a:r>
          </a:p>
          <a:p>
            <a:pPr lvl="1"/>
            <a:r>
              <a:rPr lang="en-US"/>
              <a:t>[Title]</a:t>
            </a:r>
          </a:p>
          <a:p>
            <a:pPr lvl="2"/>
            <a:r>
              <a:rPr lang="en-US"/>
              <a:t>[Summary]</a:t>
            </a:r>
          </a:p>
          <a:p>
            <a:pPr lvl="3"/>
            <a:r>
              <a:rPr lang="en-US"/>
              <a:t>Fourth level</a:t>
            </a:r>
          </a:p>
          <a:p>
            <a:pPr lvl="4"/>
            <a:r>
              <a:rPr lang="en-US"/>
              <a:t>Fifth level</a:t>
            </a:r>
          </a:p>
        </p:txBody>
      </p:sp>
    </p:spTree>
    <p:extLst>
      <p:ext uri="{BB962C8B-B14F-4D97-AF65-F5344CB8AC3E}">
        <p14:creationId xmlns:p14="http://schemas.microsoft.com/office/powerpoint/2010/main" val="76612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700">
          <p15:clr>
            <a:srgbClr val="FBAE40"/>
          </p15:clr>
        </p15:guide>
        <p15:guide id="2" pos="2506">
          <p15:clr>
            <a:srgbClr val="FBAE40"/>
          </p15:clr>
        </p15:guide>
        <p15:guide id="3" pos="4978">
          <p15:clr>
            <a:srgbClr val="FBAE40"/>
          </p15:clr>
        </p15:guide>
        <p15:guide id="4" pos="5172">
          <p15:clr>
            <a:srgbClr val="FBAE40"/>
          </p15:clr>
        </p15:guide>
        <p15:guide id="5" orient="horz" pos="1152">
          <p15:clr>
            <a:srgbClr val="FBAE40"/>
          </p15:clr>
        </p15:guide>
        <p15:guide id="6" orient="horz" pos="3832">
          <p15:clr>
            <a:srgbClr val="FBAE40"/>
          </p15:clr>
        </p15:guide>
        <p15:guide id="7" orient="horz" pos="4148">
          <p15:clr>
            <a:srgbClr val="FBAE40"/>
          </p15:clr>
        </p15:guide>
        <p15:guide id="8" orient="horz" pos="2736" userDrawn="1">
          <p15:clr>
            <a:srgbClr val="FBAE40"/>
          </p15:clr>
        </p15:guide>
        <p15:guide id="9" orient="horz" pos="259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Photo 02">
    <p:bg>
      <p:bgRef idx="1001">
        <a:schemeClr val="bg1"/>
      </p:bgRef>
    </p:bg>
    <p:spTree>
      <p:nvGrpSpPr>
        <p:cNvPr id="1" name=""/>
        <p:cNvGrpSpPr/>
        <p:nvPr/>
      </p:nvGrpSpPr>
      <p:grpSpPr>
        <a:xfrm>
          <a:off x="0" y="0"/>
          <a:ext cx="0" cy="0"/>
          <a:chOff x="0" y="0"/>
          <a:chExt cx="0" cy="0"/>
        </a:xfrm>
      </p:grpSpPr>
      <p:sp>
        <p:nvSpPr>
          <p:cNvPr id="5" name="UST" descr="UST">
            <a:extLst>
              <a:ext uri="{FF2B5EF4-FFF2-40B4-BE49-F238E27FC236}">
                <a16:creationId xmlns:a16="http://schemas.microsoft.com/office/drawing/2014/main" id="{B5100F4C-957F-DD4E-8499-CC403AD1E86D}"/>
              </a:ext>
            </a:extLst>
          </p:cNvPr>
          <p:cNvSpPr>
            <a:spLocks noChangeAspect="1" noEditPoints="1"/>
          </p:cNvSpPr>
          <p:nvPr userDrawn="1"/>
        </p:nvSpPr>
        <p:spPr bwMode="black">
          <a:xfrm>
            <a:off x="365125" y="358775"/>
            <a:ext cx="731520" cy="809172"/>
          </a:xfrm>
          <a:custGeom>
            <a:avLst/>
            <a:gdLst>
              <a:gd name="T0" fmla="*/ 3605 w 3998"/>
              <a:gd name="T1" fmla="*/ 3263 h 4415"/>
              <a:gd name="T2" fmla="*/ 3605 w 3998"/>
              <a:gd name="T3" fmla="*/ 3263 h 4415"/>
              <a:gd name="T4" fmla="*/ 2969 w 3998"/>
              <a:gd name="T5" fmla="*/ 3263 h 4415"/>
              <a:gd name="T6" fmla="*/ 2969 w 3998"/>
              <a:gd name="T7" fmla="*/ 3899 h 4415"/>
              <a:gd name="T8" fmla="*/ 3605 w 3998"/>
              <a:gd name="T9" fmla="*/ 3899 h 4415"/>
              <a:gd name="T10" fmla="*/ 3605 w 3998"/>
              <a:gd name="T11" fmla="*/ 3263 h 4415"/>
              <a:gd name="T12" fmla="*/ 3450 w 3998"/>
              <a:gd name="T13" fmla="*/ 703 h 4415"/>
              <a:gd name="T14" fmla="*/ 3450 w 3998"/>
              <a:gd name="T15" fmla="*/ 703 h 4415"/>
              <a:gd name="T16" fmla="*/ 3308 w 3998"/>
              <a:gd name="T17" fmla="*/ 668 h 4415"/>
              <a:gd name="T18" fmla="*/ 3077 w 3998"/>
              <a:gd name="T19" fmla="*/ 505 h 4415"/>
              <a:gd name="T20" fmla="*/ 3308 w 3998"/>
              <a:gd name="T21" fmla="*/ 383 h 4415"/>
              <a:gd name="T22" fmla="*/ 3661 w 3998"/>
              <a:gd name="T23" fmla="*/ 530 h 4415"/>
              <a:gd name="T24" fmla="*/ 3940 w 3998"/>
              <a:gd name="T25" fmla="*/ 305 h 4415"/>
              <a:gd name="T26" fmla="*/ 3310 w 3998"/>
              <a:gd name="T27" fmla="*/ 0 h 4415"/>
              <a:gd name="T28" fmla="*/ 2629 w 3998"/>
              <a:gd name="T29" fmla="*/ 517 h 4415"/>
              <a:gd name="T30" fmla="*/ 3182 w 3998"/>
              <a:gd name="T31" fmla="*/ 1056 h 4415"/>
              <a:gd name="T32" fmla="*/ 3331 w 3998"/>
              <a:gd name="T33" fmla="*/ 1093 h 4415"/>
              <a:gd name="T34" fmla="*/ 3531 w 3998"/>
              <a:gd name="T35" fmla="*/ 1229 h 4415"/>
              <a:gd name="T36" fmla="*/ 3266 w 3998"/>
              <a:gd name="T37" fmla="*/ 1367 h 4415"/>
              <a:gd name="T38" fmla="*/ 2854 w 3998"/>
              <a:gd name="T39" fmla="*/ 1184 h 4415"/>
              <a:gd name="T40" fmla="*/ 2576 w 3998"/>
              <a:gd name="T41" fmla="*/ 1409 h 4415"/>
              <a:gd name="T42" fmla="*/ 3268 w 3998"/>
              <a:gd name="T43" fmla="*/ 1736 h 4415"/>
              <a:gd name="T44" fmla="*/ 3998 w 3998"/>
              <a:gd name="T45" fmla="*/ 1217 h 4415"/>
              <a:gd name="T46" fmla="*/ 3450 w 3998"/>
              <a:gd name="T47" fmla="*/ 703 h 4415"/>
              <a:gd name="T48" fmla="*/ 1451 w 3998"/>
              <a:gd name="T49" fmla="*/ 2778 h 4415"/>
              <a:gd name="T50" fmla="*/ 1451 w 3998"/>
              <a:gd name="T51" fmla="*/ 2778 h 4415"/>
              <a:gd name="T52" fmla="*/ 24 w 3998"/>
              <a:gd name="T53" fmla="*/ 2778 h 4415"/>
              <a:gd name="T54" fmla="*/ 24 w 3998"/>
              <a:gd name="T55" fmla="*/ 3168 h 4415"/>
              <a:gd name="T56" fmla="*/ 512 w 3998"/>
              <a:gd name="T57" fmla="*/ 3168 h 4415"/>
              <a:gd name="T58" fmla="*/ 512 w 3998"/>
              <a:gd name="T59" fmla="*/ 4415 h 4415"/>
              <a:gd name="T60" fmla="*/ 963 w 3998"/>
              <a:gd name="T61" fmla="*/ 4415 h 4415"/>
              <a:gd name="T62" fmla="*/ 963 w 3998"/>
              <a:gd name="T63" fmla="*/ 3168 h 4415"/>
              <a:gd name="T64" fmla="*/ 1451 w 3998"/>
              <a:gd name="T65" fmla="*/ 3168 h 4415"/>
              <a:gd name="T66" fmla="*/ 1451 w 3998"/>
              <a:gd name="T67" fmla="*/ 2778 h 4415"/>
              <a:gd name="T68" fmla="*/ 1026 w 3998"/>
              <a:gd name="T69" fmla="*/ 48 h 4415"/>
              <a:gd name="T70" fmla="*/ 1026 w 3998"/>
              <a:gd name="T71" fmla="*/ 48 h 4415"/>
              <a:gd name="T72" fmla="*/ 1475 w 3998"/>
              <a:gd name="T73" fmla="*/ 48 h 4415"/>
              <a:gd name="T74" fmla="*/ 1475 w 3998"/>
              <a:gd name="T75" fmla="*/ 1015 h 4415"/>
              <a:gd name="T76" fmla="*/ 741 w 3998"/>
              <a:gd name="T77" fmla="*/ 1736 h 4415"/>
              <a:gd name="T78" fmla="*/ 0 w 3998"/>
              <a:gd name="T79" fmla="*/ 1015 h 4415"/>
              <a:gd name="T80" fmla="*/ 0 w 3998"/>
              <a:gd name="T81" fmla="*/ 48 h 4415"/>
              <a:gd name="T82" fmla="*/ 449 w 3998"/>
              <a:gd name="T83" fmla="*/ 48 h 4415"/>
              <a:gd name="T84" fmla="*/ 449 w 3998"/>
              <a:gd name="T85" fmla="*/ 1018 h 4415"/>
              <a:gd name="T86" fmla="*/ 739 w 3998"/>
              <a:gd name="T87" fmla="*/ 1321 h 4415"/>
              <a:gd name="T88" fmla="*/ 1026 w 3998"/>
              <a:gd name="T89" fmla="*/ 1018 h 4415"/>
              <a:gd name="T90" fmla="*/ 1026 w 3998"/>
              <a:gd name="T91" fmla="*/ 48 h 4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8" h="4415">
                <a:moveTo>
                  <a:pt x="3605" y="3263"/>
                </a:moveTo>
                <a:lnTo>
                  <a:pt x="3605" y="3263"/>
                </a:lnTo>
                <a:lnTo>
                  <a:pt x="2969" y="3263"/>
                </a:lnTo>
                <a:lnTo>
                  <a:pt x="2969" y="3899"/>
                </a:lnTo>
                <a:lnTo>
                  <a:pt x="3605" y="3899"/>
                </a:lnTo>
                <a:lnTo>
                  <a:pt x="3605" y="3263"/>
                </a:lnTo>
                <a:close/>
                <a:moveTo>
                  <a:pt x="3450" y="703"/>
                </a:moveTo>
                <a:lnTo>
                  <a:pt x="3450" y="703"/>
                </a:lnTo>
                <a:lnTo>
                  <a:pt x="3308" y="668"/>
                </a:lnTo>
                <a:cubicBezTo>
                  <a:pt x="3149" y="629"/>
                  <a:pt x="3077" y="583"/>
                  <a:pt x="3077" y="505"/>
                </a:cubicBezTo>
                <a:cubicBezTo>
                  <a:pt x="3077" y="446"/>
                  <a:pt x="3153" y="383"/>
                  <a:pt x="3308" y="383"/>
                </a:cubicBezTo>
                <a:cubicBezTo>
                  <a:pt x="3451" y="383"/>
                  <a:pt x="3567" y="445"/>
                  <a:pt x="3661" y="530"/>
                </a:cubicBezTo>
                <a:lnTo>
                  <a:pt x="3940" y="305"/>
                </a:lnTo>
                <a:cubicBezTo>
                  <a:pt x="3822" y="109"/>
                  <a:pt x="3566" y="0"/>
                  <a:pt x="3310" y="0"/>
                </a:cubicBezTo>
                <a:cubicBezTo>
                  <a:pt x="2877" y="0"/>
                  <a:pt x="2629" y="237"/>
                  <a:pt x="2629" y="517"/>
                </a:cubicBezTo>
                <a:cubicBezTo>
                  <a:pt x="2629" y="733"/>
                  <a:pt x="2783" y="958"/>
                  <a:pt x="3182" y="1056"/>
                </a:cubicBezTo>
                <a:lnTo>
                  <a:pt x="3331" y="1093"/>
                </a:lnTo>
                <a:cubicBezTo>
                  <a:pt x="3478" y="1130"/>
                  <a:pt x="3531" y="1158"/>
                  <a:pt x="3531" y="1229"/>
                </a:cubicBezTo>
                <a:cubicBezTo>
                  <a:pt x="3531" y="1318"/>
                  <a:pt x="3414" y="1367"/>
                  <a:pt x="3266" y="1367"/>
                </a:cubicBezTo>
                <a:cubicBezTo>
                  <a:pt x="3095" y="1367"/>
                  <a:pt x="2967" y="1298"/>
                  <a:pt x="2854" y="1184"/>
                </a:cubicBezTo>
                <a:lnTo>
                  <a:pt x="2576" y="1409"/>
                </a:lnTo>
                <a:cubicBezTo>
                  <a:pt x="2697" y="1629"/>
                  <a:pt x="3012" y="1736"/>
                  <a:pt x="3268" y="1736"/>
                </a:cubicBezTo>
                <a:cubicBezTo>
                  <a:pt x="3725" y="1736"/>
                  <a:pt x="3998" y="1523"/>
                  <a:pt x="3998" y="1217"/>
                </a:cubicBezTo>
                <a:cubicBezTo>
                  <a:pt x="3998" y="985"/>
                  <a:pt x="3850" y="799"/>
                  <a:pt x="3450" y="703"/>
                </a:cubicBezTo>
                <a:close/>
                <a:moveTo>
                  <a:pt x="1451" y="2778"/>
                </a:moveTo>
                <a:lnTo>
                  <a:pt x="1451" y="2778"/>
                </a:lnTo>
                <a:lnTo>
                  <a:pt x="24" y="2778"/>
                </a:lnTo>
                <a:lnTo>
                  <a:pt x="24" y="3168"/>
                </a:lnTo>
                <a:lnTo>
                  <a:pt x="512" y="3168"/>
                </a:lnTo>
                <a:lnTo>
                  <a:pt x="512" y="4415"/>
                </a:lnTo>
                <a:lnTo>
                  <a:pt x="963" y="4415"/>
                </a:lnTo>
                <a:lnTo>
                  <a:pt x="963" y="3168"/>
                </a:lnTo>
                <a:lnTo>
                  <a:pt x="1451" y="3168"/>
                </a:lnTo>
                <a:lnTo>
                  <a:pt x="1451" y="2778"/>
                </a:lnTo>
                <a:close/>
                <a:moveTo>
                  <a:pt x="1026" y="48"/>
                </a:moveTo>
                <a:lnTo>
                  <a:pt x="1026" y="48"/>
                </a:lnTo>
                <a:lnTo>
                  <a:pt x="1475" y="48"/>
                </a:lnTo>
                <a:lnTo>
                  <a:pt x="1475" y="1015"/>
                </a:lnTo>
                <a:cubicBezTo>
                  <a:pt x="1475" y="1465"/>
                  <a:pt x="1206" y="1736"/>
                  <a:pt x="741" y="1736"/>
                </a:cubicBezTo>
                <a:cubicBezTo>
                  <a:pt x="258" y="1736"/>
                  <a:pt x="0" y="1454"/>
                  <a:pt x="0" y="1015"/>
                </a:cubicBezTo>
                <a:lnTo>
                  <a:pt x="0" y="48"/>
                </a:lnTo>
                <a:lnTo>
                  <a:pt x="449" y="48"/>
                </a:lnTo>
                <a:lnTo>
                  <a:pt x="449" y="1018"/>
                </a:lnTo>
                <a:cubicBezTo>
                  <a:pt x="449" y="1211"/>
                  <a:pt x="559" y="1321"/>
                  <a:pt x="739" y="1321"/>
                </a:cubicBezTo>
                <a:cubicBezTo>
                  <a:pt x="918" y="1321"/>
                  <a:pt x="1026" y="1211"/>
                  <a:pt x="1026" y="1018"/>
                </a:cubicBezTo>
                <a:lnTo>
                  <a:pt x="1026" y="48"/>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DD93F370-0603-42F8-A7D8-E3390EE70687}"/>
              </a:ext>
            </a:extLst>
          </p:cNvPr>
          <p:cNvSpPr>
            <a:spLocks noGrp="1"/>
          </p:cNvSpPr>
          <p:nvPr>
            <p:ph type="ctrTitle" hasCustomPrompt="1"/>
          </p:nvPr>
        </p:nvSpPr>
        <p:spPr>
          <a:xfrm>
            <a:off x="6657340" y="365759"/>
            <a:ext cx="5166360" cy="3200400"/>
          </a:xfrm>
          <a:solidFill>
            <a:srgbClr val="006E74"/>
          </a:solidFill>
        </p:spPr>
        <p:txBody>
          <a:bodyPr lIns="274320" tIns="274320" rIns="274320" bIns="274320" anchor="t" anchorCtr="0"/>
          <a:lstStyle>
            <a:lvl1pPr algn="l">
              <a:defRPr sz="3200" b="0" spc="0" baseline="0">
                <a:solidFill>
                  <a:schemeClr val="bg1"/>
                </a:solidFill>
              </a:defRPr>
            </a:lvl1pPr>
          </a:lstStyle>
          <a:p>
            <a:r>
              <a:rPr lang="en-US"/>
              <a:t>[Presentation title]</a:t>
            </a:r>
          </a:p>
        </p:txBody>
      </p:sp>
      <p:sp>
        <p:nvSpPr>
          <p:cNvPr id="3" name="Subtitle 2">
            <a:extLst>
              <a:ext uri="{FF2B5EF4-FFF2-40B4-BE49-F238E27FC236}">
                <a16:creationId xmlns:a16="http://schemas.microsoft.com/office/drawing/2014/main" id="{4077195B-8D8D-4BD5-8ADD-A390F24676CD}"/>
              </a:ext>
            </a:extLst>
          </p:cNvPr>
          <p:cNvSpPr>
            <a:spLocks noGrp="1"/>
          </p:cNvSpPr>
          <p:nvPr userDrawn="1">
            <p:ph type="subTitle" idx="1" hasCustomPrompt="1"/>
          </p:nvPr>
        </p:nvSpPr>
        <p:spPr bwMode="gray">
          <a:xfrm>
            <a:off x="6931152" y="2651760"/>
            <a:ext cx="4617720" cy="685800"/>
          </a:xfrm>
        </p:spPr>
        <p:txBody>
          <a:bodyPr anchor="t" anchorCtr="0">
            <a:noAutofit/>
          </a:bodyPr>
          <a:lstStyle>
            <a:lvl1pPr marL="0" indent="0" algn="l">
              <a:spcBef>
                <a:spcPts val="0"/>
              </a:spcBef>
              <a:buNone/>
              <a:defRPr sz="2000" b="0">
                <a:solidFill>
                  <a:schemeClr val="bg1"/>
                </a:solidFill>
              </a:defRPr>
            </a:lvl1pPr>
            <a:lvl2pPr marL="0" indent="0" algn="l">
              <a:spcBef>
                <a:spcPts val="0"/>
              </a:spcBef>
              <a:buNone/>
              <a:defRPr sz="2000">
                <a:solidFill>
                  <a:schemeClr val="bg1"/>
                </a:solidFill>
              </a:defRPr>
            </a:lvl2pPr>
            <a:lvl3pPr marL="0" indent="0" algn="l">
              <a:spcBef>
                <a:spcPts val="0"/>
              </a:spcBef>
              <a:buNone/>
              <a:defRPr sz="2000">
                <a:solidFill>
                  <a:schemeClr val="bg1"/>
                </a:solidFill>
              </a:defRPr>
            </a:lvl3pPr>
            <a:lvl4pPr marL="0" indent="0" algn="l">
              <a:spcBef>
                <a:spcPts val="0"/>
              </a:spcBef>
              <a:buNone/>
              <a:defRPr sz="2000">
                <a:solidFill>
                  <a:schemeClr val="bg1"/>
                </a:solidFill>
              </a:defRPr>
            </a:lvl4pPr>
            <a:lvl5pPr marL="0" indent="0" algn="l">
              <a:spcBef>
                <a:spcPts val="0"/>
              </a:spcBef>
              <a:buNone/>
              <a:defRPr sz="2000">
                <a:solidFill>
                  <a:schemeClr val="bg1"/>
                </a:solidFill>
              </a:defRPr>
            </a:lvl5pPr>
            <a:lvl6pPr marL="0" indent="0" algn="l">
              <a:spcBef>
                <a:spcPts val="0"/>
              </a:spcBef>
              <a:buNone/>
              <a:defRPr sz="2000">
                <a:solidFill>
                  <a:schemeClr val="bg1"/>
                </a:solidFill>
              </a:defRPr>
            </a:lvl6pPr>
            <a:lvl7pPr marL="0" indent="0" algn="l">
              <a:spcBef>
                <a:spcPts val="0"/>
              </a:spcBef>
              <a:buNone/>
              <a:defRPr sz="2000">
                <a:solidFill>
                  <a:schemeClr val="bg1"/>
                </a:solidFill>
              </a:defRPr>
            </a:lvl7pPr>
            <a:lvl8pPr marL="0" indent="0" algn="l">
              <a:spcBef>
                <a:spcPts val="0"/>
              </a:spcBef>
              <a:buNone/>
              <a:defRPr sz="2000">
                <a:solidFill>
                  <a:schemeClr val="bg1"/>
                </a:solidFill>
              </a:defRPr>
            </a:lvl8pPr>
            <a:lvl9pPr marL="0" indent="0" algn="l">
              <a:spcBef>
                <a:spcPts val="0"/>
              </a:spcBef>
              <a:buNone/>
              <a:defRPr sz="2000">
                <a:solidFill>
                  <a:schemeClr val="bg1"/>
                </a:solidFill>
              </a:defRPr>
            </a:lvl9pPr>
          </a:lstStyle>
          <a:p>
            <a:r>
              <a:rPr lang="en-US"/>
              <a:t>[Optional subtitle]</a:t>
            </a:r>
          </a:p>
        </p:txBody>
      </p:sp>
      <p:sp>
        <p:nvSpPr>
          <p:cNvPr id="12" name="Text Placeholder 3">
            <a:extLst>
              <a:ext uri="{FF2B5EF4-FFF2-40B4-BE49-F238E27FC236}">
                <a16:creationId xmlns:a16="http://schemas.microsoft.com/office/drawing/2014/main" id="{096EBD33-E0A7-064A-B661-81AD68C0BB90}"/>
              </a:ext>
            </a:extLst>
          </p:cNvPr>
          <p:cNvSpPr>
            <a:spLocks noGrp="1"/>
          </p:cNvSpPr>
          <p:nvPr>
            <p:ph type="body" sz="quarter" idx="11" hasCustomPrompt="1"/>
          </p:nvPr>
        </p:nvSpPr>
        <p:spPr>
          <a:xfrm>
            <a:off x="6657340" y="5577840"/>
            <a:ext cx="5166360" cy="914400"/>
          </a:xfrm>
        </p:spPr>
        <p:txBody>
          <a:bodyPr anchor="b" anchorCtr="0">
            <a:noAutofit/>
          </a:bodyPr>
          <a:lstStyle>
            <a:lvl1pPr marL="0" indent="0">
              <a:spcBef>
                <a:spcPts val="0"/>
              </a:spcBef>
              <a:buFontTx/>
              <a:buNone/>
              <a:defRPr sz="1600" b="1">
                <a:solidFill>
                  <a:schemeClr val="tx1"/>
                </a:solidFill>
              </a:defRPr>
            </a:lvl1pPr>
            <a:lvl2pPr marL="0" indent="0">
              <a:spcBef>
                <a:spcPts val="0"/>
              </a:spcBef>
              <a:buFontTx/>
              <a:buNone/>
              <a:defRPr sz="1600">
                <a:solidFill>
                  <a:schemeClr val="tx1"/>
                </a:solidFill>
              </a:defRPr>
            </a:lvl2pPr>
            <a:lvl3pPr marL="0" indent="0">
              <a:spcBef>
                <a:spcPts val="0"/>
              </a:spcBef>
              <a:buFontTx/>
              <a:buNone/>
              <a:defRPr sz="1600">
                <a:solidFill>
                  <a:schemeClr val="tx1"/>
                </a:solidFill>
              </a:defRPr>
            </a:lvl3pPr>
            <a:lvl4pPr marL="0" indent="0">
              <a:spcBef>
                <a:spcPts val="0"/>
              </a:spcBef>
              <a:buFontTx/>
              <a:buNone/>
              <a:defRPr sz="1600">
                <a:solidFill>
                  <a:schemeClr val="tx1"/>
                </a:solidFill>
              </a:defRPr>
            </a:lvl4pPr>
            <a:lvl5pPr marL="0" indent="0">
              <a:spcBef>
                <a:spcPts val="0"/>
              </a:spcBef>
              <a:buFontTx/>
              <a:buNone/>
              <a:defRPr sz="1600">
                <a:solidFill>
                  <a:schemeClr val="tx1"/>
                </a:solidFill>
              </a:defRPr>
            </a:lvl5pPr>
            <a:lvl6pPr marL="0" indent="0">
              <a:spcBef>
                <a:spcPts val="0"/>
              </a:spcBef>
              <a:buFontTx/>
              <a:buNone/>
              <a:defRPr sz="1600">
                <a:solidFill>
                  <a:schemeClr val="tx1"/>
                </a:solidFill>
              </a:defRPr>
            </a:lvl6pPr>
            <a:lvl7pPr marL="0" indent="0">
              <a:spcBef>
                <a:spcPts val="0"/>
              </a:spcBef>
              <a:buFontTx/>
              <a:buNone/>
              <a:defRPr sz="1600">
                <a:solidFill>
                  <a:schemeClr val="tx1"/>
                </a:solidFill>
              </a:defRPr>
            </a:lvl7pPr>
            <a:lvl8pPr marL="0" indent="0">
              <a:spcBef>
                <a:spcPts val="0"/>
              </a:spcBef>
              <a:buFontTx/>
              <a:buNone/>
              <a:defRPr sz="1600">
                <a:solidFill>
                  <a:schemeClr val="tx1"/>
                </a:solidFill>
              </a:defRPr>
            </a:lvl8pPr>
            <a:lvl9pPr marL="0" indent="0">
              <a:spcBef>
                <a:spcPts val="0"/>
              </a:spcBef>
              <a:buFontTx/>
              <a:buNone/>
              <a:defRPr sz="1600">
                <a:solidFill>
                  <a:schemeClr val="tx1"/>
                </a:solidFill>
              </a:defRPr>
            </a:lvl9pPr>
          </a:lstStyle>
          <a:p>
            <a:pPr lvl="0"/>
            <a:r>
              <a:rPr lang="en-US"/>
              <a:t>[Month 00, 0000]</a:t>
            </a:r>
            <a:br>
              <a:rPr lang="en-US"/>
            </a:br>
            <a:r>
              <a:rPr lang="en-US"/>
              <a:t>[Presenter Name]</a:t>
            </a:r>
            <a:br>
              <a:rPr lang="en-US"/>
            </a:br>
            <a:r>
              <a:rPr lang="en-US"/>
              <a:t>[Title]</a:t>
            </a:r>
          </a:p>
        </p:txBody>
      </p:sp>
      <p:sp>
        <p:nvSpPr>
          <p:cNvPr id="10" name="Picture Placeholder 4">
            <a:extLst>
              <a:ext uri="{FF2B5EF4-FFF2-40B4-BE49-F238E27FC236}">
                <a16:creationId xmlns:a16="http://schemas.microsoft.com/office/drawing/2014/main" id="{2BFAF5D7-E03E-9E44-ABB8-3AFA83714D07}"/>
              </a:ext>
            </a:extLst>
          </p:cNvPr>
          <p:cNvSpPr>
            <a:spLocks noGrp="1"/>
          </p:cNvSpPr>
          <p:nvPr>
            <p:ph type="pic" sz="quarter" idx="10" hasCustomPrompt="1"/>
          </p:nvPr>
        </p:nvSpPr>
        <p:spPr>
          <a:xfrm>
            <a:off x="1188720" y="1234440"/>
            <a:ext cx="5166360" cy="5257800"/>
          </a:xfrm>
          <a:solidFill>
            <a:srgbClr val="D7E0E3"/>
          </a:solidFill>
        </p:spPr>
        <p:txBody>
          <a:bodyPr anchor="ctr" anchorCtr="0">
            <a:normAutofit/>
          </a:bodyPr>
          <a:lstStyle>
            <a:lvl1pPr marL="0" indent="0" algn="ctr">
              <a:buFontTx/>
              <a:buNone/>
              <a:defRPr sz="1200"/>
            </a:lvl1pPr>
          </a:lstStyle>
          <a:p>
            <a:r>
              <a:rPr lang="en-US"/>
              <a:t>[Click icon to insert photo]</a:t>
            </a:r>
          </a:p>
        </p:txBody>
      </p:sp>
    </p:spTree>
    <p:extLst>
      <p:ext uri="{BB962C8B-B14F-4D97-AF65-F5344CB8AC3E}">
        <p14:creationId xmlns:p14="http://schemas.microsoft.com/office/powerpoint/2010/main" val="12110306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090">
          <p15:clr>
            <a:srgbClr val="FBAE40"/>
          </p15:clr>
        </p15:guide>
        <p15:guide id="2" pos="4004">
          <p15:clr>
            <a:srgbClr val="FBAE40"/>
          </p15:clr>
        </p15:guide>
        <p15:guide id="3" pos="4192">
          <p15:clr>
            <a:srgbClr val="FBAE40"/>
          </p15:clr>
        </p15:guide>
        <p15:guide id="4" orient="horz" pos="776" userDrawn="1">
          <p15:clr>
            <a:srgbClr val="FBAE40"/>
          </p15:clr>
        </p15:guide>
        <p15:guide id="5" pos="748"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iograph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FA626-DA7F-514F-B001-17AA4B414442}"/>
              </a:ext>
            </a:extLst>
          </p:cNvPr>
          <p:cNvSpPr>
            <a:spLocks noGrp="1"/>
          </p:cNvSpPr>
          <p:nvPr>
            <p:ph type="title" hasCustomPrompt="1"/>
          </p:nvPr>
        </p:nvSpPr>
        <p:spPr>
          <a:xfrm>
            <a:off x="365760" y="365760"/>
            <a:ext cx="8203565" cy="914400"/>
          </a:xfrm>
        </p:spPr>
        <p:txBody>
          <a:bodyPr/>
          <a:lstStyle/>
          <a:p>
            <a:r>
              <a:rPr lang="en-US"/>
              <a:t>[Slide title]</a:t>
            </a:r>
          </a:p>
        </p:txBody>
      </p:sp>
      <p:sp>
        <p:nvSpPr>
          <p:cNvPr id="11" name="Text Placeholder 2">
            <a:extLst>
              <a:ext uri="{FF2B5EF4-FFF2-40B4-BE49-F238E27FC236}">
                <a16:creationId xmlns:a16="http://schemas.microsoft.com/office/drawing/2014/main" id="{3C2EDD2B-10F3-2145-9FDC-23B8925E5553}"/>
              </a:ext>
            </a:extLst>
          </p:cNvPr>
          <p:cNvSpPr>
            <a:spLocks noGrp="1"/>
          </p:cNvSpPr>
          <p:nvPr>
            <p:ph type="body" sz="quarter" idx="11" hasCustomPrompt="1"/>
          </p:nvPr>
        </p:nvSpPr>
        <p:spPr>
          <a:xfrm>
            <a:off x="365124" y="1828800"/>
            <a:ext cx="2633472" cy="4251960"/>
          </a:xfrm>
        </p:spPr>
        <p:txBody>
          <a:bodyPr>
            <a:normAutofit/>
          </a:bodyPr>
          <a:lstStyle>
            <a:lvl1pPr marL="0" indent="0">
              <a:spcBef>
                <a:spcPts val="0"/>
              </a:spcBef>
              <a:buFontTx/>
              <a:buNone/>
              <a:defRPr sz="1600" b="1"/>
            </a:lvl1pPr>
            <a:lvl2pPr marL="0" indent="0">
              <a:spcBef>
                <a:spcPts val="600"/>
              </a:spcBef>
              <a:buFontTx/>
              <a:buNone/>
              <a:defRPr sz="1400" b="1">
                <a:solidFill>
                  <a:schemeClr val="tx1"/>
                </a:solidFill>
              </a:defRPr>
            </a:lvl2pPr>
            <a:lvl3pPr marL="0" indent="0">
              <a:spcBef>
                <a:spcPts val="600"/>
              </a:spcBef>
              <a:buFontTx/>
              <a:buNone/>
              <a:defRPr sz="1400"/>
            </a:lvl3pPr>
            <a:lvl4pPr marL="182880" indent="-182880">
              <a:spcBef>
                <a:spcPts val="600"/>
              </a:spcBef>
              <a:buFont typeface="Arial" panose="020B0604020202020204" pitchFamily="34" charset="0"/>
              <a:buChar char="•"/>
              <a:defRPr sz="1400"/>
            </a:lvl4pPr>
            <a:lvl5pPr marL="365760">
              <a:spcBef>
                <a:spcPts val="300"/>
              </a:spcBef>
              <a:defRPr sz="1400"/>
            </a:lvl5pPr>
            <a:lvl6pPr marL="548640">
              <a:spcBef>
                <a:spcPts val="300"/>
              </a:spcBef>
              <a:defRPr sz="1400"/>
            </a:lvl6pPr>
            <a:lvl7pPr marL="731520">
              <a:spcBef>
                <a:spcPts val="300"/>
              </a:spcBef>
              <a:defRPr sz="1400"/>
            </a:lvl7pPr>
            <a:lvl8pPr marL="914400">
              <a:spcBef>
                <a:spcPts val="300"/>
              </a:spcBef>
              <a:defRPr sz="1400"/>
            </a:lvl8pPr>
            <a:lvl9pPr marL="1097280">
              <a:spcBef>
                <a:spcPts val="300"/>
              </a:spcBef>
              <a:defRPr sz="1400"/>
            </a:lvl9pPr>
          </a:lstStyle>
          <a:p>
            <a:pPr lvl="0"/>
            <a:r>
              <a:rPr lang="en-US"/>
              <a:t>[</a:t>
            </a:r>
            <a:r>
              <a:rPr lang="en-US" err="1"/>
              <a:t>Firstname</a:t>
            </a:r>
            <a:r>
              <a:rPr lang="en-US"/>
              <a:t> </a:t>
            </a:r>
            <a:r>
              <a:rPr lang="en-US" err="1"/>
              <a:t>Lastname</a:t>
            </a:r>
            <a:r>
              <a:rPr lang="en-US"/>
              <a:t>]</a:t>
            </a:r>
          </a:p>
          <a:p>
            <a:pPr lvl="1"/>
            <a:r>
              <a:rPr lang="en-US"/>
              <a:t>[Title, Region]</a:t>
            </a:r>
          </a:p>
          <a:p>
            <a:pPr lvl="2"/>
            <a:r>
              <a:rPr lang="en-US"/>
              <a:t>[Summary]</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5" name="Text Placeholder 3">
            <a:extLst>
              <a:ext uri="{FF2B5EF4-FFF2-40B4-BE49-F238E27FC236}">
                <a16:creationId xmlns:a16="http://schemas.microsoft.com/office/drawing/2014/main" id="{48396495-DC8A-C048-99CD-670CAF8BE410}"/>
              </a:ext>
            </a:extLst>
          </p:cNvPr>
          <p:cNvSpPr>
            <a:spLocks noGrp="1"/>
          </p:cNvSpPr>
          <p:nvPr>
            <p:ph type="body" sz="quarter" idx="12" hasCustomPrompt="1"/>
          </p:nvPr>
        </p:nvSpPr>
        <p:spPr>
          <a:xfrm>
            <a:off x="3308350" y="1828800"/>
            <a:ext cx="3959352" cy="4251960"/>
          </a:xfrm>
        </p:spPr>
        <p:txBody>
          <a:bodyPr>
            <a:normAutofit/>
          </a:bodyPr>
          <a:lstStyle>
            <a:lvl1pPr marL="0" indent="0">
              <a:spcBef>
                <a:spcPts val="0"/>
              </a:spcBef>
              <a:buFontTx/>
              <a:buNone/>
              <a:defRPr sz="1600" b="1"/>
            </a:lvl1pPr>
            <a:lvl2pPr marL="0" indent="0">
              <a:spcBef>
                <a:spcPts val="600"/>
              </a:spcBef>
              <a:buFontTx/>
              <a:buNone/>
              <a:defRPr sz="1400" b="1">
                <a:solidFill>
                  <a:schemeClr val="tx1"/>
                </a:solidFill>
              </a:defRPr>
            </a:lvl2pPr>
            <a:lvl3pPr marL="0" indent="0">
              <a:spcBef>
                <a:spcPts val="600"/>
              </a:spcBef>
              <a:buFontTx/>
              <a:buNone/>
              <a:defRPr sz="1400"/>
            </a:lvl3pPr>
            <a:lvl4pPr marL="182880" indent="-182880">
              <a:spcBef>
                <a:spcPts val="600"/>
              </a:spcBef>
              <a:buFont typeface="Arial" panose="020B0604020202020204" pitchFamily="34" charset="0"/>
              <a:buChar char="•"/>
              <a:defRPr sz="1400"/>
            </a:lvl4pPr>
            <a:lvl5pPr marL="365760">
              <a:spcBef>
                <a:spcPts val="300"/>
              </a:spcBef>
              <a:defRPr sz="1400"/>
            </a:lvl5pPr>
            <a:lvl6pPr marL="548640">
              <a:spcBef>
                <a:spcPts val="300"/>
              </a:spcBef>
              <a:defRPr sz="1400"/>
            </a:lvl6pPr>
            <a:lvl7pPr marL="731520">
              <a:spcBef>
                <a:spcPts val="300"/>
              </a:spcBef>
              <a:defRPr sz="1400"/>
            </a:lvl7pPr>
            <a:lvl8pPr marL="914400">
              <a:spcBef>
                <a:spcPts val="300"/>
              </a:spcBef>
              <a:defRPr sz="1400"/>
            </a:lvl8pPr>
            <a:lvl9pPr marL="1097280">
              <a:spcBef>
                <a:spcPts val="300"/>
              </a:spcBef>
              <a:defRPr sz="1400"/>
            </a:lvl9pPr>
          </a:lstStyle>
          <a:p>
            <a:pPr lvl="0"/>
            <a:r>
              <a:rPr lang="en-US"/>
              <a:t>[Sector]</a:t>
            </a:r>
          </a:p>
          <a:p>
            <a:pPr lvl="1"/>
            <a:r>
              <a:rPr lang="en-US"/>
              <a:t>[00 years of experience]</a:t>
            </a:r>
          </a:p>
          <a:p>
            <a:pPr lvl="2"/>
            <a:r>
              <a:rPr lang="en-US"/>
              <a:t>[Biography]</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
        <p:nvSpPr>
          <p:cNvPr id="7" name="Picture Placeholder 4">
            <a:extLst>
              <a:ext uri="{FF2B5EF4-FFF2-40B4-BE49-F238E27FC236}">
                <a16:creationId xmlns:a16="http://schemas.microsoft.com/office/drawing/2014/main" id="{FBE02541-C35D-1542-9123-AB8132D8C3AE}"/>
              </a:ext>
            </a:extLst>
          </p:cNvPr>
          <p:cNvSpPr>
            <a:spLocks noGrp="1"/>
          </p:cNvSpPr>
          <p:nvPr>
            <p:ph type="pic" sz="quarter" idx="13" hasCustomPrompt="1"/>
          </p:nvPr>
        </p:nvSpPr>
        <p:spPr>
          <a:xfrm>
            <a:off x="7571232" y="1828797"/>
            <a:ext cx="4251960" cy="4251960"/>
          </a:xfrm>
          <a:solidFill>
            <a:srgbClr val="D7E0E3"/>
          </a:solidFill>
        </p:spPr>
        <p:txBody>
          <a:bodyPr anchor="ctr" anchorCtr="0">
            <a:normAutofit/>
          </a:bodyPr>
          <a:lstStyle>
            <a:lvl1pPr marL="0" indent="0" algn="ctr">
              <a:buNone/>
              <a:defRPr sz="1200"/>
            </a:lvl1pPr>
          </a:lstStyle>
          <a:p>
            <a:r>
              <a:rPr lang="en-US"/>
              <a:t>[Click icon to insert photo]</a:t>
            </a:r>
          </a:p>
        </p:txBody>
      </p:sp>
    </p:spTree>
    <p:extLst>
      <p:ext uri="{BB962C8B-B14F-4D97-AF65-F5344CB8AC3E}">
        <p14:creationId xmlns:p14="http://schemas.microsoft.com/office/powerpoint/2010/main" val="1567913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4768" userDrawn="1">
          <p15:clr>
            <a:srgbClr val="FBAE40"/>
          </p15:clr>
        </p15:guide>
        <p15:guide id="2" pos="4580" userDrawn="1">
          <p15:clr>
            <a:srgbClr val="FBAE40"/>
          </p15:clr>
        </p15:guide>
        <p15:guide id="3" orient="horz" pos="1152" userDrawn="1">
          <p15:clr>
            <a:srgbClr val="FBAE40"/>
          </p15:clr>
        </p15:guide>
        <p15:guide id="4" orient="horz" pos="3832" userDrawn="1">
          <p15:clr>
            <a:srgbClr val="FBAE40"/>
          </p15:clr>
        </p15:guide>
        <p15:guide id="5" pos="1890" userDrawn="1">
          <p15:clr>
            <a:srgbClr val="FBAE40"/>
          </p15:clr>
        </p15:guide>
        <p15:guide id="6" pos="2084"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Header - Sand">
    <p:bg>
      <p:bgRef idx="1001">
        <a:schemeClr val="bg1"/>
      </p:bgRef>
    </p:bg>
    <p:spTree>
      <p:nvGrpSpPr>
        <p:cNvPr id="1" name=""/>
        <p:cNvGrpSpPr/>
        <p:nvPr/>
      </p:nvGrpSpPr>
      <p:grpSpPr>
        <a:xfrm>
          <a:off x="0" y="0"/>
          <a:ext cx="0" cy="0"/>
          <a:chOff x="0" y="0"/>
          <a:chExt cx="0" cy="0"/>
        </a:xfrm>
      </p:grpSpPr>
      <p:sp>
        <p:nvSpPr>
          <p:cNvPr id="5" name="Background">
            <a:extLst>
              <a:ext uri="{FF2B5EF4-FFF2-40B4-BE49-F238E27FC236}">
                <a16:creationId xmlns:a16="http://schemas.microsoft.com/office/drawing/2014/main" id="{376EEDB8-9F5B-F544-9AD6-4602265A5F11}"/>
              </a:ext>
              <a:ext uri="{C183D7F6-B498-43B3-948B-1728B52AA6E4}">
                <adec:decorative xmlns:adec="http://schemas.microsoft.com/office/drawing/2017/decorative" val="1"/>
              </a:ext>
            </a:extLst>
          </p:cNvPr>
          <p:cNvSpPr/>
          <p:nvPr userDrawn="1"/>
        </p:nvSpPr>
        <p:spPr bwMode="hidden">
          <a:xfrm>
            <a:off x="758952" y="365124"/>
            <a:ext cx="11064240" cy="5810885"/>
          </a:xfrm>
          <a:prstGeom prst="rect">
            <a:avLst/>
          </a:prstGeom>
          <a:solidFill>
            <a:srgbClr val="ECECE1"/>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2" name="Title 1">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124712" y="731520"/>
            <a:ext cx="8503920" cy="2103120"/>
          </a:xfrm>
        </p:spPr>
        <p:txBody>
          <a:bodyPr anchor="t" anchorCtr="0"/>
          <a:lstStyle>
            <a:lvl1pPr>
              <a:defRPr sz="4800" b="0" spc="0" baseline="0"/>
            </a:lvl1pPr>
          </a:lstStyle>
          <a:p>
            <a:r>
              <a:rPr lang="en-US"/>
              <a:t>[Section title]</a:t>
            </a:r>
          </a:p>
        </p:txBody>
      </p:sp>
      <p:sp>
        <p:nvSpPr>
          <p:cNvPr id="9" name="Text Placeholder 2">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1124712" y="2971798"/>
            <a:ext cx="8505190" cy="3111501"/>
          </a:xfrm>
        </p:spPr>
        <p:txBody>
          <a:bodyPr/>
          <a:lstStyle/>
          <a:p>
            <a:pPr lvl="0"/>
            <a:r>
              <a:rPr lang="en-US"/>
              <a:t>[Additional content, if needed]</a:t>
            </a:r>
          </a:p>
        </p:txBody>
      </p:sp>
    </p:spTree>
    <p:extLst>
      <p:ext uri="{BB962C8B-B14F-4D97-AF65-F5344CB8AC3E}">
        <p14:creationId xmlns:p14="http://schemas.microsoft.com/office/powerpoint/2010/main" val="10399766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6066" userDrawn="1">
          <p15:clr>
            <a:srgbClr val="FBAE40"/>
          </p15:clr>
        </p15:guide>
        <p15:guide id="3" orient="horz" pos="3832">
          <p15:clr>
            <a:srgbClr val="FBAE40"/>
          </p15:clr>
        </p15:guide>
        <p15:guide id="4" orient="horz" pos="4148">
          <p15:clr>
            <a:srgbClr val="FBAE40"/>
          </p15:clr>
        </p15:guide>
        <p15:guide id="5" pos="708"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006E7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365760" y="1737360"/>
            <a:ext cx="8503920" cy="2103120"/>
          </a:xfrm>
        </p:spPr>
        <p:txBody>
          <a:bodyPr anchor="b" anchorCtr="0"/>
          <a:lstStyle>
            <a:lvl1pPr>
              <a:defRPr sz="4800" b="0" spc="0" baseline="0"/>
            </a:lvl1pPr>
          </a:lstStyle>
          <a:p>
            <a:r>
              <a:rPr lang="en-US"/>
              <a:t>[Section title]</a:t>
            </a:r>
          </a:p>
        </p:txBody>
      </p:sp>
      <p:sp>
        <p:nvSpPr>
          <p:cNvPr id="9" name="Text Placeholder 2">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365760" y="4114800"/>
            <a:ext cx="8505190" cy="1968500"/>
          </a:xfrm>
        </p:spPr>
        <p:txBody>
          <a:bodyPr/>
          <a:lstStyle/>
          <a:p>
            <a:pPr lvl="0"/>
            <a:r>
              <a:rPr lang="en-US"/>
              <a:t>[Additional content, if needed]</a:t>
            </a:r>
          </a:p>
        </p:txBody>
      </p:sp>
    </p:spTree>
    <p:extLst>
      <p:ext uri="{BB962C8B-B14F-4D97-AF65-F5344CB8AC3E}">
        <p14:creationId xmlns:p14="http://schemas.microsoft.com/office/powerpoint/2010/main" val="18581659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5588" userDrawn="1">
          <p15:clr>
            <a:srgbClr val="FBAE40"/>
          </p15:clr>
        </p15:guide>
        <p15:guide id="3" orient="horz" pos="3832" userDrawn="1">
          <p15:clr>
            <a:srgbClr val="FBAE40"/>
          </p15:clr>
        </p15:guide>
        <p15:guide id="4" orient="horz" pos="4148"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Header - Number">
    <p:bg>
      <p:bgPr>
        <a:solidFill>
          <a:srgbClr val="006E74"/>
        </a:solidFill>
        <a:effectLst/>
      </p:bgPr>
    </p:bg>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3A062D0C-E68C-394F-A338-F8B4160BD5CF}"/>
              </a:ext>
            </a:extLst>
          </p:cNvPr>
          <p:cNvSpPr>
            <a:spLocks noGrp="1"/>
          </p:cNvSpPr>
          <p:nvPr>
            <p:ph type="body" sz="quarter" idx="14" hasCustomPrompt="1"/>
          </p:nvPr>
        </p:nvSpPr>
        <p:spPr>
          <a:xfrm>
            <a:off x="365759" y="2514600"/>
            <a:ext cx="1280160" cy="3568700"/>
          </a:xfrm>
        </p:spPr>
        <p:txBody>
          <a:bodyPr anchor="t" anchorCtr="0">
            <a:noAutofit/>
          </a:bodyPr>
          <a:lstStyle>
            <a:lvl1pPr marL="0" indent="0" algn="r">
              <a:lnSpc>
                <a:spcPct val="85000"/>
              </a:lnSpc>
              <a:spcBef>
                <a:spcPts val="0"/>
              </a:spcBef>
              <a:buFontTx/>
              <a:buNone/>
              <a:defRPr sz="7200" spc="-100" baseline="0"/>
            </a:lvl1pPr>
            <a:lvl2pPr marL="0" indent="0" algn="r">
              <a:lnSpc>
                <a:spcPct val="85000"/>
              </a:lnSpc>
              <a:spcBef>
                <a:spcPts val="0"/>
              </a:spcBef>
              <a:buFontTx/>
              <a:buNone/>
              <a:defRPr sz="7200" spc="-100" baseline="0"/>
            </a:lvl2pPr>
            <a:lvl3pPr marL="0" indent="0" algn="r">
              <a:lnSpc>
                <a:spcPct val="85000"/>
              </a:lnSpc>
              <a:spcBef>
                <a:spcPts val="0"/>
              </a:spcBef>
              <a:buFontTx/>
              <a:buNone/>
              <a:defRPr sz="7200" spc="-100" baseline="0"/>
            </a:lvl3pPr>
            <a:lvl4pPr marL="0" indent="0" algn="r">
              <a:lnSpc>
                <a:spcPct val="85000"/>
              </a:lnSpc>
              <a:spcBef>
                <a:spcPts val="0"/>
              </a:spcBef>
              <a:buFontTx/>
              <a:buNone/>
              <a:defRPr sz="7200" spc="-100" baseline="0"/>
            </a:lvl4pPr>
            <a:lvl5pPr marL="0" indent="0" algn="r">
              <a:lnSpc>
                <a:spcPct val="85000"/>
              </a:lnSpc>
              <a:spcBef>
                <a:spcPts val="0"/>
              </a:spcBef>
              <a:buFontTx/>
              <a:buNone/>
              <a:defRPr sz="7200" spc="-100" baseline="0"/>
            </a:lvl5pPr>
            <a:lvl6pPr marL="0" indent="0" algn="r">
              <a:lnSpc>
                <a:spcPct val="85000"/>
              </a:lnSpc>
              <a:spcBef>
                <a:spcPts val="0"/>
              </a:spcBef>
              <a:buFontTx/>
              <a:buNone/>
              <a:defRPr sz="7200" spc="-100" baseline="0"/>
            </a:lvl6pPr>
            <a:lvl7pPr marL="0" indent="0" algn="r">
              <a:lnSpc>
                <a:spcPct val="85000"/>
              </a:lnSpc>
              <a:spcBef>
                <a:spcPts val="0"/>
              </a:spcBef>
              <a:buFontTx/>
              <a:buNone/>
              <a:defRPr sz="7200" spc="-100" baseline="0"/>
            </a:lvl7pPr>
            <a:lvl8pPr marL="0" indent="0" algn="r">
              <a:lnSpc>
                <a:spcPct val="85000"/>
              </a:lnSpc>
              <a:spcBef>
                <a:spcPts val="0"/>
              </a:spcBef>
              <a:buFontTx/>
              <a:buNone/>
              <a:defRPr sz="7200" spc="-100" baseline="0"/>
            </a:lvl8pPr>
            <a:lvl9pPr marL="0" indent="0" algn="r">
              <a:lnSpc>
                <a:spcPct val="85000"/>
              </a:lnSpc>
              <a:spcBef>
                <a:spcPts val="0"/>
              </a:spcBef>
              <a:buFontTx/>
              <a:buNone/>
              <a:defRPr sz="7200" spc="-100" baseline="0"/>
            </a:lvl9pPr>
          </a:lstStyle>
          <a:p>
            <a:pPr lvl="0"/>
            <a:r>
              <a:rPr lang="en-US"/>
              <a:t>00.</a:t>
            </a:r>
          </a:p>
        </p:txBody>
      </p:sp>
      <p:sp>
        <p:nvSpPr>
          <p:cNvPr id="2" name="Title 2">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828800" y="2514600"/>
            <a:ext cx="9994900" cy="3568700"/>
          </a:xfrm>
        </p:spPr>
        <p:txBody>
          <a:bodyPr anchor="t" anchorCtr="0"/>
          <a:lstStyle>
            <a:lvl1pPr>
              <a:lnSpc>
                <a:spcPct val="85000"/>
              </a:lnSpc>
              <a:defRPr sz="7200" b="0" spc="-100" baseline="0"/>
            </a:lvl1pPr>
          </a:lstStyle>
          <a:p>
            <a:r>
              <a:rPr lang="en-US"/>
              <a:t>[Section title]</a:t>
            </a:r>
          </a:p>
        </p:txBody>
      </p:sp>
    </p:spTree>
    <p:extLst>
      <p:ext uri="{BB962C8B-B14F-4D97-AF65-F5344CB8AC3E}">
        <p14:creationId xmlns:p14="http://schemas.microsoft.com/office/powerpoint/2010/main" val="32292732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1150" userDrawn="1">
          <p15:clr>
            <a:srgbClr val="FBAE40"/>
          </p15:clr>
        </p15:guide>
        <p15:guide id="3" orient="horz" pos="3832">
          <p15:clr>
            <a:srgbClr val="FBAE40"/>
          </p15:clr>
        </p15:guide>
        <p15:guide id="4" orient="horz" pos="4148">
          <p15:clr>
            <a:srgbClr val="FBAE40"/>
          </p15:clr>
        </p15:guide>
        <p15:guide id="5" pos="1038"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Header - Big Number">
    <p:bg>
      <p:bgPr>
        <a:solidFill>
          <a:srgbClr val="006E74"/>
        </a:solidFill>
        <a:effectLst/>
      </p:bgPr>
    </p:bg>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3A062D0C-E68C-394F-A338-F8B4160BD5CF}"/>
              </a:ext>
            </a:extLst>
          </p:cNvPr>
          <p:cNvSpPr>
            <a:spLocks noGrp="1"/>
          </p:cNvSpPr>
          <p:nvPr>
            <p:ph type="body" sz="quarter" idx="14" hasCustomPrompt="1"/>
          </p:nvPr>
        </p:nvSpPr>
        <p:spPr>
          <a:xfrm>
            <a:off x="365758" y="365125"/>
            <a:ext cx="2525487" cy="3473475"/>
          </a:xfrm>
        </p:spPr>
        <p:txBody>
          <a:bodyPr wrap="none" anchor="t" anchorCtr="0">
            <a:noAutofit/>
          </a:bodyPr>
          <a:lstStyle>
            <a:lvl1pPr marL="0" indent="0" algn="l">
              <a:lnSpc>
                <a:spcPct val="85000"/>
              </a:lnSpc>
              <a:spcBef>
                <a:spcPts val="0"/>
              </a:spcBef>
              <a:buFontTx/>
              <a:buNone/>
              <a:defRPr sz="17000" spc="-100" baseline="0"/>
            </a:lvl1pPr>
            <a:lvl2pPr marL="0" indent="0" algn="l">
              <a:lnSpc>
                <a:spcPct val="85000"/>
              </a:lnSpc>
              <a:spcBef>
                <a:spcPts val="0"/>
              </a:spcBef>
              <a:buFontTx/>
              <a:buNone/>
              <a:defRPr sz="17000" spc="-100" baseline="0"/>
            </a:lvl2pPr>
            <a:lvl3pPr marL="0" indent="0" algn="l">
              <a:lnSpc>
                <a:spcPct val="85000"/>
              </a:lnSpc>
              <a:spcBef>
                <a:spcPts val="0"/>
              </a:spcBef>
              <a:buFontTx/>
              <a:buNone/>
              <a:defRPr sz="17000" spc="-100" baseline="0"/>
            </a:lvl3pPr>
            <a:lvl4pPr marL="0" indent="0" algn="l">
              <a:lnSpc>
                <a:spcPct val="85000"/>
              </a:lnSpc>
              <a:spcBef>
                <a:spcPts val="0"/>
              </a:spcBef>
              <a:buFontTx/>
              <a:buNone/>
              <a:defRPr sz="17000" spc="-100" baseline="0"/>
            </a:lvl4pPr>
            <a:lvl5pPr marL="0" indent="0" algn="l">
              <a:lnSpc>
                <a:spcPct val="85000"/>
              </a:lnSpc>
              <a:spcBef>
                <a:spcPts val="0"/>
              </a:spcBef>
              <a:buFontTx/>
              <a:buNone/>
              <a:defRPr sz="17000" spc="-100" baseline="0"/>
            </a:lvl5pPr>
            <a:lvl6pPr marL="0" indent="0" algn="l">
              <a:lnSpc>
                <a:spcPct val="85000"/>
              </a:lnSpc>
              <a:spcBef>
                <a:spcPts val="0"/>
              </a:spcBef>
              <a:buFontTx/>
              <a:buNone/>
              <a:defRPr sz="17000" spc="-100" baseline="0"/>
            </a:lvl6pPr>
            <a:lvl7pPr marL="0" indent="0" algn="l">
              <a:lnSpc>
                <a:spcPct val="85000"/>
              </a:lnSpc>
              <a:spcBef>
                <a:spcPts val="0"/>
              </a:spcBef>
              <a:buFontTx/>
              <a:buNone/>
              <a:defRPr sz="17000" spc="-100" baseline="0"/>
            </a:lvl7pPr>
            <a:lvl8pPr marL="0" indent="0" algn="l">
              <a:lnSpc>
                <a:spcPct val="85000"/>
              </a:lnSpc>
              <a:spcBef>
                <a:spcPts val="0"/>
              </a:spcBef>
              <a:buFontTx/>
              <a:buNone/>
              <a:defRPr sz="17000" spc="-100" baseline="0"/>
            </a:lvl8pPr>
            <a:lvl9pPr marL="0" indent="0" algn="l">
              <a:lnSpc>
                <a:spcPct val="85000"/>
              </a:lnSpc>
              <a:spcBef>
                <a:spcPts val="0"/>
              </a:spcBef>
              <a:buFontTx/>
              <a:buNone/>
              <a:defRPr sz="17000" spc="-100" baseline="0"/>
            </a:lvl9pPr>
          </a:lstStyle>
          <a:p>
            <a:pPr lvl="0"/>
            <a:r>
              <a:rPr lang="en-US"/>
              <a:t>00</a:t>
            </a:r>
          </a:p>
        </p:txBody>
      </p:sp>
      <p:sp>
        <p:nvSpPr>
          <p:cNvPr id="2" name="Title 2">
            <a:extLst>
              <a:ext uri="{FF2B5EF4-FFF2-40B4-BE49-F238E27FC236}">
                <a16:creationId xmlns:a16="http://schemas.microsoft.com/office/drawing/2014/main" id="{42A20B57-9C1D-4E8F-B2A3-A6062F929C2D}"/>
              </a:ext>
            </a:extLst>
          </p:cNvPr>
          <p:cNvSpPr>
            <a:spLocks noGrp="1"/>
          </p:cNvSpPr>
          <p:nvPr userDrawn="1">
            <p:ph type="title" hasCustomPrompt="1"/>
          </p:nvPr>
        </p:nvSpPr>
        <p:spPr>
          <a:xfrm>
            <a:off x="1828800" y="2329840"/>
            <a:ext cx="9994392" cy="1508760"/>
          </a:xfrm>
        </p:spPr>
        <p:txBody>
          <a:bodyPr anchor="b" anchorCtr="0"/>
          <a:lstStyle>
            <a:lvl1pPr>
              <a:defRPr sz="4800" b="0" spc="0" baseline="0"/>
            </a:lvl1pPr>
          </a:lstStyle>
          <a:p>
            <a:r>
              <a:rPr lang="en-US"/>
              <a:t>[Section title]</a:t>
            </a:r>
          </a:p>
        </p:txBody>
      </p:sp>
      <p:sp>
        <p:nvSpPr>
          <p:cNvPr id="9" name="Text Placeholder 3">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1828799" y="4114800"/>
            <a:ext cx="9994392" cy="1968500"/>
          </a:xfrm>
        </p:spPr>
        <p:txBody>
          <a:bodyPr/>
          <a:lstStyle/>
          <a:p>
            <a:pPr lvl="0"/>
            <a:r>
              <a:rPr lang="en-US"/>
              <a:t>[Additional content, if needed]</a:t>
            </a:r>
          </a:p>
        </p:txBody>
      </p:sp>
    </p:spTree>
    <p:extLst>
      <p:ext uri="{BB962C8B-B14F-4D97-AF65-F5344CB8AC3E}">
        <p14:creationId xmlns:p14="http://schemas.microsoft.com/office/powerpoint/2010/main" val="29118664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1150">
          <p15:clr>
            <a:srgbClr val="FBAE40"/>
          </p15:clr>
        </p15:guide>
        <p15:guide id="3" orient="horz" pos="3832">
          <p15:clr>
            <a:srgbClr val="FBAE40"/>
          </p15:clr>
        </p15:guide>
        <p15:guide id="4" orient="horz" pos="4148">
          <p15:clr>
            <a:srgbClr val="FBAE40"/>
          </p15:clr>
        </p15:guide>
        <p15:guide id="5" pos="1038"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Black background">
    <p:bg>
      <p:bgPr>
        <a:solidFill>
          <a:srgbClr val="231F20"/>
        </a:solidFill>
        <a:effectLst/>
      </p:bgPr>
    </p:bg>
    <p:spTree>
      <p:nvGrpSpPr>
        <p:cNvPr id="1" name=""/>
        <p:cNvGrpSpPr/>
        <p:nvPr/>
      </p:nvGrpSpPr>
      <p:grpSpPr>
        <a:xfrm>
          <a:off x="0" y="0"/>
          <a:ext cx="0" cy="0"/>
          <a:chOff x="0" y="0"/>
          <a:chExt cx="0" cy="0"/>
        </a:xfrm>
      </p:grpSpPr>
      <p:sp>
        <p:nvSpPr>
          <p:cNvPr id="68" name="Title 1">
            <a:extLst>
              <a:ext uri="{FF2B5EF4-FFF2-40B4-BE49-F238E27FC236}">
                <a16:creationId xmlns:a16="http://schemas.microsoft.com/office/drawing/2014/main" id="{8CF004B4-FCDF-ED40-845E-32E235948461}"/>
              </a:ext>
            </a:extLst>
          </p:cNvPr>
          <p:cNvSpPr>
            <a:spLocks noGrp="1"/>
          </p:cNvSpPr>
          <p:nvPr>
            <p:ph type="title" hasCustomPrompt="1"/>
          </p:nvPr>
        </p:nvSpPr>
        <p:spPr>
          <a:xfrm>
            <a:off x="365760" y="365760"/>
            <a:ext cx="11457432" cy="914400"/>
          </a:xfrm>
        </p:spPr>
        <p:txBody>
          <a:bodyPr/>
          <a:lstStyle/>
          <a:p>
            <a:r>
              <a:rPr lang="en-US"/>
              <a:t>[Slide title]</a:t>
            </a:r>
          </a:p>
        </p:txBody>
      </p:sp>
    </p:spTree>
    <p:extLst>
      <p:ext uri="{BB962C8B-B14F-4D97-AF65-F5344CB8AC3E}">
        <p14:creationId xmlns:p14="http://schemas.microsoft.com/office/powerpoint/2010/main" val="24075267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494"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and background">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6099E-97C8-A548-B2C0-661F978B74F9}"/>
              </a:ext>
            </a:extLst>
          </p:cNvPr>
          <p:cNvSpPr>
            <a:spLocks noGrp="1"/>
          </p:cNvSpPr>
          <p:nvPr>
            <p:ph type="title" hasCustomPrompt="1"/>
          </p:nvPr>
        </p:nvSpPr>
        <p:spPr/>
        <p:txBody>
          <a:bodyPr/>
          <a:lstStyle/>
          <a:p>
            <a:r>
              <a:rPr lang="en-US"/>
              <a:t>[Slide title]</a:t>
            </a:r>
          </a:p>
        </p:txBody>
      </p:sp>
    </p:spTree>
    <p:extLst>
      <p:ext uri="{BB962C8B-B14F-4D97-AF65-F5344CB8AC3E}">
        <p14:creationId xmlns:p14="http://schemas.microsoft.com/office/powerpoint/2010/main" val="36628108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2" userDrawn="1">
          <p15:clr>
            <a:srgbClr val="FBAE40"/>
          </p15:clr>
        </p15:guide>
        <p15:guide id="2" orient="horz" pos="3832" userDrawn="1">
          <p15:clr>
            <a:srgbClr val="FBAE40"/>
          </p15:clr>
        </p15:guide>
        <p15:guide id="3" orient="horz" pos="4148"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6099E-97C8-A548-B2C0-661F978B74F9}"/>
              </a:ext>
            </a:extLst>
          </p:cNvPr>
          <p:cNvSpPr>
            <a:spLocks noGrp="1"/>
          </p:cNvSpPr>
          <p:nvPr>
            <p:ph type="title" hasCustomPrompt="1"/>
          </p:nvPr>
        </p:nvSpPr>
        <p:spPr/>
        <p:txBody>
          <a:bodyPr/>
          <a:lstStyle/>
          <a:p>
            <a:r>
              <a:rPr lang="en-US"/>
              <a:t>[Slide title]</a:t>
            </a:r>
          </a:p>
        </p:txBody>
      </p:sp>
    </p:spTree>
    <p:extLst>
      <p:ext uri="{BB962C8B-B14F-4D97-AF65-F5344CB8AC3E}">
        <p14:creationId xmlns:p14="http://schemas.microsoft.com/office/powerpoint/2010/main" val="82774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2" userDrawn="1">
          <p15:clr>
            <a:srgbClr val="FBAE40"/>
          </p15:clr>
        </p15:guide>
        <p15:guide id="2" orient="horz" pos="3832" userDrawn="1">
          <p15:clr>
            <a:srgbClr val="FBAE40"/>
          </p15:clr>
        </p15:guide>
        <p15:guide id="3" orient="horz" pos="4148"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4713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3832" userDrawn="1">
          <p15:clr>
            <a:srgbClr val="FBAE40"/>
          </p15:clr>
        </p15:guide>
        <p15:guide id="3" orient="horz" pos="4148" userDrawn="1">
          <p15:clr>
            <a:srgbClr val="FBAE40"/>
          </p15:clr>
        </p15:guide>
        <p15:guide id="4" orient="horz" pos="1152"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Boundless impact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02CE6C-948C-8C4D-B2C9-3681E407385A}"/>
              </a:ext>
            </a:extLst>
          </p:cNvPr>
          <p:cNvSpPr/>
          <p:nvPr userDrawn="1"/>
        </p:nvSpPr>
        <p:spPr>
          <a:xfrm>
            <a:off x="1027288" y="1715911"/>
            <a:ext cx="5937955" cy="3883378"/>
          </a:xfrm>
          <a:prstGeom prst="rect">
            <a:avLst/>
          </a:prstGeom>
          <a:solidFill>
            <a:schemeClr val="tx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4" name="TextBox 3">
            <a:extLst>
              <a:ext uri="{FF2B5EF4-FFF2-40B4-BE49-F238E27FC236}">
                <a16:creationId xmlns:a16="http://schemas.microsoft.com/office/drawing/2014/main" id="{98950798-3CD2-0446-A548-33B6591367B8}"/>
              </a:ext>
            </a:extLst>
          </p:cNvPr>
          <p:cNvSpPr txBox="1"/>
          <p:nvPr userDrawn="1"/>
        </p:nvSpPr>
        <p:spPr>
          <a:xfrm>
            <a:off x="1371995" y="3826932"/>
            <a:ext cx="5446494" cy="1501423"/>
          </a:xfrm>
          <a:prstGeom prst="rect">
            <a:avLst/>
          </a:prstGeom>
          <a:noFill/>
        </p:spPr>
        <p:txBody>
          <a:bodyPr wrap="square" lIns="0" tIns="0" rIns="0" bIns="0" rtlCol="0">
            <a:noAutofit/>
          </a:bodyPr>
          <a:lstStyle/>
          <a:p>
            <a:pPr marL="0" indent="0" algn="l">
              <a:lnSpc>
                <a:spcPct val="100000"/>
              </a:lnSpc>
              <a:spcBef>
                <a:spcPts val="1200"/>
              </a:spcBef>
              <a:buSzPct val="100000"/>
              <a:buFont typeface="Arial"/>
              <a:buNone/>
            </a:pPr>
            <a:r>
              <a:rPr kumimoji="0" lang="en-US" sz="4000" b="1" i="0" u="none" strike="noStrike" kern="1200" cap="none" spc="0" normalizeH="0" baseline="0" noProof="0">
                <a:ln>
                  <a:noFill/>
                </a:ln>
                <a:solidFill>
                  <a:srgbClr val="FFFFFF"/>
                </a:solidFill>
                <a:effectLst/>
                <a:uLnTx/>
                <a:uFillTx/>
                <a:latin typeface="+mn-lt"/>
                <a:ea typeface="+mj-ea"/>
                <a:cs typeface="+mj-cs"/>
              </a:rPr>
              <a:t>Together, we build for boundless impact</a:t>
            </a:r>
            <a:endParaRPr lang="en-US" sz="1800"/>
          </a:p>
        </p:txBody>
      </p:sp>
    </p:spTree>
    <p:extLst>
      <p:ext uri="{BB962C8B-B14F-4D97-AF65-F5344CB8AC3E}">
        <p14:creationId xmlns:p14="http://schemas.microsoft.com/office/powerpoint/2010/main" val="2368135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rporate Factsheet">
    <p:bg>
      <p:bgRef idx="1001">
        <a:schemeClr val="bg2"/>
      </p:bgRef>
    </p:bg>
    <p:spTree>
      <p:nvGrpSpPr>
        <p:cNvPr id="1" name=""/>
        <p:cNvGrpSpPr/>
        <p:nvPr/>
      </p:nvGrpSpPr>
      <p:grpSpPr>
        <a:xfrm>
          <a:off x="0" y="0"/>
          <a:ext cx="0" cy="0"/>
          <a:chOff x="0" y="0"/>
          <a:chExt cx="0" cy="0"/>
        </a:xfrm>
      </p:grpSpPr>
      <p:sp>
        <p:nvSpPr>
          <p:cNvPr id="3" name="Text">
            <a:extLst>
              <a:ext uri="{FF2B5EF4-FFF2-40B4-BE49-F238E27FC236}">
                <a16:creationId xmlns:a16="http://schemas.microsoft.com/office/drawing/2014/main" id="{A0CB00BB-E975-8547-9DD4-8C2702FDE56A}"/>
              </a:ext>
            </a:extLst>
          </p:cNvPr>
          <p:cNvSpPr txBox="1"/>
          <p:nvPr userDrawn="1"/>
        </p:nvSpPr>
        <p:spPr>
          <a:xfrm>
            <a:off x="365759" y="365760"/>
            <a:ext cx="7318951" cy="1188720"/>
          </a:xfrm>
          <a:prstGeom prst="rect">
            <a:avLst/>
          </a:prstGeom>
          <a:noFill/>
        </p:spPr>
        <p:txBody>
          <a:bodyPr wrap="square" lIns="0" tIns="0" rIns="0" bIns="0" rtlCol="0">
            <a:noAutofit/>
          </a:bodyPr>
          <a:lstStyle/>
          <a:p>
            <a:pPr>
              <a:lnSpc>
                <a:spcPct val="95000"/>
              </a:lnSpc>
              <a:buSzPct val="100000"/>
            </a:pPr>
            <a:r>
              <a:rPr lang="en-US" sz="3200" b="1"/>
              <a:t>Who we are</a:t>
            </a:r>
          </a:p>
        </p:txBody>
      </p:sp>
      <p:graphicFrame>
        <p:nvGraphicFramePr>
          <p:cNvPr id="5" name="Table">
            <a:extLst>
              <a:ext uri="{FF2B5EF4-FFF2-40B4-BE49-F238E27FC236}">
                <a16:creationId xmlns:a16="http://schemas.microsoft.com/office/drawing/2014/main" id="{FDD9A781-AAB3-1F4F-B85C-5BAB8117F4EB}"/>
              </a:ext>
            </a:extLst>
          </p:cNvPr>
          <p:cNvGraphicFramePr>
            <a:graphicFrameLocks noGrp="1"/>
          </p:cNvGraphicFramePr>
          <p:nvPr userDrawn="1">
            <p:extLst>
              <p:ext uri="{D42A27DB-BD31-4B8C-83A1-F6EECF244321}">
                <p14:modId xmlns:p14="http://schemas.microsoft.com/office/powerpoint/2010/main" val="1395544995"/>
              </p:ext>
            </p:extLst>
          </p:nvPr>
        </p:nvGraphicFramePr>
        <p:xfrm>
          <a:off x="365758" y="1554480"/>
          <a:ext cx="4724638" cy="2340864"/>
        </p:xfrm>
        <a:graphic>
          <a:graphicData uri="http://schemas.openxmlformats.org/drawingml/2006/table">
            <a:tbl>
              <a:tblPr>
                <a:tableStyleId>{2D5ABB26-0587-4C30-8999-92F81FD0307C}</a:tableStyleId>
              </a:tblPr>
              <a:tblGrid>
                <a:gridCol w="4724638">
                  <a:extLst>
                    <a:ext uri="{9D8B030D-6E8A-4147-A177-3AD203B41FA5}">
                      <a16:colId xmlns:a16="http://schemas.microsoft.com/office/drawing/2014/main" val="2301779111"/>
                    </a:ext>
                  </a:extLst>
                </a:gridCol>
              </a:tblGrid>
              <a:tr h="879476">
                <a:tc>
                  <a:txBody>
                    <a:bodyPr/>
                    <a:lstStyle/>
                    <a:p>
                      <a:pPr>
                        <a:lnSpc>
                          <a:spcPct val="80000"/>
                        </a:lnSpc>
                      </a:pPr>
                      <a:r>
                        <a:rPr lang="en-US" sz="9600" spc="-100" baseline="0"/>
                        <a:t>Impact</a:t>
                      </a:r>
                    </a:p>
                    <a:p>
                      <a:pPr>
                        <a:lnSpc>
                          <a:spcPct val="80000"/>
                        </a:lnSpc>
                      </a:pPr>
                      <a:r>
                        <a:rPr lang="en-US" sz="9600" spc="-100" baseline="0"/>
                        <a:t>unbound</a:t>
                      </a:r>
                    </a:p>
                  </a:txBody>
                  <a:tcPr marL="0" marR="0" marT="0" marB="0"/>
                </a:tc>
                <a:extLst>
                  <a:ext uri="{0D108BD9-81ED-4DB2-BD59-A6C34878D82A}">
                    <a16:rowId xmlns:a16="http://schemas.microsoft.com/office/drawing/2014/main" val="2389767732"/>
                  </a:ext>
                </a:extLst>
              </a:tr>
            </a:tbl>
          </a:graphicData>
        </a:graphic>
      </p:graphicFrame>
      <p:sp>
        <p:nvSpPr>
          <p:cNvPr id="6" name="Rectangle">
            <a:extLst>
              <a:ext uri="{FF2B5EF4-FFF2-40B4-BE49-F238E27FC236}">
                <a16:creationId xmlns:a16="http://schemas.microsoft.com/office/drawing/2014/main" id="{301406CB-2148-E947-9390-7E9AA616ECB1}"/>
              </a:ext>
            </a:extLst>
          </p:cNvPr>
          <p:cNvSpPr/>
          <p:nvPr userDrawn="1"/>
        </p:nvSpPr>
        <p:spPr>
          <a:xfrm>
            <a:off x="1816100" y="4023360"/>
            <a:ext cx="2478659" cy="2059940"/>
          </a:xfrm>
          <a:prstGeom prst="rect">
            <a:avLst/>
          </a:prstGeom>
          <a:solidFill>
            <a:srgbClr val="006E74"/>
          </a:solidFill>
          <a:ln>
            <a:noFill/>
          </a:ln>
        </p:spPr>
        <p:style>
          <a:lnRef idx="0">
            <a:schemeClr val="accent1"/>
          </a:lnRef>
          <a:fillRef idx="1">
            <a:schemeClr val="accent1"/>
          </a:fillRef>
          <a:effectRef idx="0">
            <a:srgbClr val="000000"/>
          </a:effectRef>
          <a:fontRef idx="minor">
            <a:schemeClr val="bg1"/>
          </a:fontRef>
        </p:style>
        <p:txBody>
          <a:bodyPr lIns="274320" tIns="91440" bIns="91440" rtlCol="0" anchor="ctr" anchorCtr="0"/>
          <a:lstStyle/>
          <a:p>
            <a:r>
              <a:rPr lang="en-US"/>
              <a:t>Transforming the world's best companies through the power of technology.</a:t>
            </a:r>
          </a:p>
        </p:txBody>
      </p:sp>
      <p:grpSp>
        <p:nvGrpSpPr>
          <p:cNvPr id="7" name="Group">
            <a:extLst>
              <a:ext uri="{FF2B5EF4-FFF2-40B4-BE49-F238E27FC236}">
                <a16:creationId xmlns:a16="http://schemas.microsoft.com/office/drawing/2014/main" id="{73E17E7C-7BE8-4C48-80C8-1EFDE1F20B86}"/>
              </a:ext>
            </a:extLst>
          </p:cNvPr>
          <p:cNvGrpSpPr/>
          <p:nvPr userDrawn="1"/>
        </p:nvGrpSpPr>
        <p:grpSpPr>
          <a:xfrm>
            <a:off x="5611672" y="-1"/>
            <a:ext cx="5489145" cy="6858001"/>
            <a:chOff x="5611672" y="-1"/>
            <a:chExt cx="5489145" cy="6858001"/>
          </a:xfrm>
        </p:grpSpPr>
        <p:cxnSp>
          <p:nvCxnSpPr>
            <p:cNvPr id="8" name="Line">
              <a:extLst>
                <a:ext uri="{FF2B5EF4-FFF2-40B4-BE49-F238E27FC236}">
                  <a16:creationId xmlns:a16="http://schemas.microsoft.com/office/drawing/2014/main" id="{DF5BABAE-BBAB-2144-B34B-0BA7DE7A83FB}"/>
                </a:ext>
              </a:extLst>
            </p:cNvPr>
            <p:cNvCxnSpPr>
              <a:cxnSpLocks/>
            </p:cNvCxnSpPr>
            <p:nvPr/>
          </p:nvCxnSpPr>
          <p:spPr>
            <a:xfrm>
              <a:off x="7900416" y="-1"/>
              <a:ext cx="0" cy="868680"/>
            </a:xfrm>
            <a:prstGeom prst="line">
              <a:avLst/>
            </a:prstGeom>
            <a:ln w="12700" cap="flat">
              <a:solidFill>
                <a:srgbClr val="231F20"/>
              </a:solidFill>
            </a:ln>
          </p:spPr>
          <p:style>
            <a:lnRef idx="1">
              <a:schemeClr val="accent1"/>
            </a:lnRef>
            <a:fillRef idx="0">
              <a:schemeClr val="accent1"/>
            </a:fillRef>
            <a:effectRef idx="0">
              <a:srgbClr val="000000"/>
            </a:effectRef>
            <a:fontRef idx="minor">
              <a:schemeClr val="bg1"/>
            </a:fontRef>
          </p:style>
        </p:cxnSp>
        <p:sp>
          <p:nvSpPr>
            <p:cNvPr id="9" name="Text">
              <a:extLst>
                <a:ext uri="{FF2B5EF4-FFF2-40B4-BE49-F238E27FC236}">
                  <a16:creationId xmlns:a16="http://schemas.microsoft.com/office/drawing/2014/main" id="{F797171B-92E3-7C4D-99EA-F8D05B4C8945}"/>
                </a:ext>
              </a:extLst>
            </p:cNvPr>
            <p:cNvSpPr txBox="1"/>
            <p:nvPr/>
          </p:nvSpPr>
          <p:spPr>
            <a:xfrm>
              <a:off x="7900416" y="868679"/>
              <a:ext cx="3200400" cy="1054099"/>
            </a:xfrm>
            <a:prstGeom prst="rect">
              <a:avLst/>
            </a:prstGeom>
            <a:noFill/>
          </p:spPr>
          <p:txBody>
            <a:bodyPr wrap="square" lIns="0" tIns="0" rIns="0" bIns="0" rtlCol="0" anchor="ctr" anchorCtr="0">
              <a:noAutofit/>
            </a:bodyPr>
            <a:lstStyle/>
            <a:p>
              <a:pPr>
                <a:spcAft>
                  <a:spcPts val="300"/>
                </a:spcAft>
                <a:buSzPct val="100000"/>
              </a:pPr>
              <a:r>
                <a:rPr lang="en-US" sz="1000" b="1" dirty="0"/>
                <a:t>Our history</a:t>
              </a:r>
            </a:p>
            <a:p>
              <a:pPr>
                <a:spcBef>
                  <a:spcPts val="300"/>
                </a:spcBef>
                <a:buSzPct val="100000"/>
              </a:pPr>
              <a:r>
                <a:rPr lang="en-US" sz="1000" dirty="0"/>
                <a:t>Born digital in 1999</a:t>
              </a:r>
            </a:p>
            <a:p>
              <a:pPr>
                <a:spcBef>
                  <a:spcPts val="300"/>
                </a:spcBef>
                <a:buSzPct val="100000"/>
              </a:pPr>
              <a:r>
                <a:rPr lang="en-US" sz="1000" dirty="0"/>
                <a:t>HQ. Orange County, CA</a:t>
              </a:r>
            </a:p>
            <a:p>
              <a:pPr>
                <a:spcBef>
                  <a:spcPts val="300"/>
                </a:spcBef>
                <a:buSzPct val="100000"/>
              </a:pPr>
              <a:r>
                <a:rPr lang="en-US" sz="1000" dirty="0"/>
                <a:t>29,000⁺ employees</a:t>
              </a:r>
            </a:p>
            <a:p>
              <a:pPr>
                <a:spcBef>
                  <a:spcPts val="300"/>
                </a:spcBef>
                <a:buSzPct val="100000"/>
              </a:pPr>
              <a:r>
                <a:rPr lang="en-US" sz="1000" dirty="0"/>
                <a:t>140⁺ global 1000 clients</a:t>
              </a:r>
            </a:p>
          </p:txBody>
        </p:sp>
        <p:cxnSp>
          <p:nvCxnSpPr>
            <p:cNvPr id="10" name="Line">
              <a:extLst>
                <a:ext uri="{FF2B5EF4-FFF2-40B4-BE49-F238E27FC236}">
                  <a16:creationId xmlns:a16="http://schemas.microsoft.com/office/drawing/2014/main" id="{37B56125-9A27-864F-B63E-01B8C04224E5}"/>
                </a:ext>
              </a:extLst>
            </p:cNvPr>
            <p:cNvCxnSpPr>
              <a:cxnSpLocks/>
            </p:cNvCxnSpPr>
            <p:nvPr/>
          </p:nvCxnSpPr>
          <p:spPr>
            <a:xfrm flipH="1">
              <a:off x="7900415" y="1922778"/>
              <a:ext cx="2" cy="474433"/>
            </a:xfrm>
            <a:prstGeom prst="line">
              <a:avLst/>
            </a:prstGeom>
            <a:ln w="12700" cap="flat">
              <a:solidFill>
                <a:srgbClr val="231F20"/>
              </a:solidFill>
            </a:ln>
          </p:spPr>
          <p:style>
            <a:lnRef idx="1">
              <a:schemeClr val="accent1"/>
            </a:lnRef>
            <a:fillRef idx="0">
              <a:schemeClr val="accent1"/>
            </a:fillRef>
            <a:effectRef idx="0">
              <a:srgbClr val="000000"/>
            </a:effectRef>
            <a:fontRef idx="minor">
              <a:schemeClr val="bg1"/>
            </a:fontRef>
          </p:style>
        </p:cxnSp>
        <p:sp>
          <p:nvSpPr>
            <p:cNvPr id="11" name="Text">
              <a:extLst>
                <a:ext uri="{FF2B5EF4-FFF2-40B4-BE49-F238E27FC236}">
                  <a16:creationId xmlns:a16="http://schemas.microsoft.com/office/drawing/2014/main" id="{FCB43F01-E21E-C640-832F-7667C0320EF5}"/>
                </a:ext>
              </a:extLst>
            </p:cNvPr>
            <p:cNvSpPr txBox="1"/>
            <p:nvPr/>
          </p:nvSpPr>
          <p:spPr>
            <a:xfrm>
              <a:off x="5611672" y="2515869"/>
              <a:ext cx="2288743" cy="1508760"/>
            </a:xfrm>
            <a:prstGeom prst="rect">
              <a:avLst/>
            </a:prstGeom>
            <a:noFill/>
          </p:spPr>
          <p:txBody>
            <a:bodyPr wrap="square" lIns="0" tIns="0" rIns="0" bIns="0" rtlCol="0" anchor="ctr" anchorCtr="0">
              <a:noAutofit/>
            </a:bodyPr>
            <a:lstStyle/>
            <a:p>
              <a:pPr algn="r">
                <a:spcAft>
                  <a:spcPts val="300"/>
                </a:spcAft>
                <a:buSzPct val="100000"/>
              </a:pPr>
              <a:r>
                <a:rPr lang="en-US" sz="1000" b="1"/>
                <a:t>Industry verticals</a:t>
              </a:r>
            </a:p>
            <a:p>
              <a:pPr algn="r">
                <a:spcBef>
                  <a:spcPts val="300"/>
                </a:spcBef>
                <a:buSzPct val="100000"/>
              </a:pPr>
              <a:r>
                <a:rPr lang="en-US" sz="1000"/>
                <a:t>Financial Services</a:t>
              </a:r>
            </a:p>
            <a:p>
              <a:pPr algn="r">
                <a:spcBef>
                  <a:spcPts val="300"/>
                </a:spcBef>
                <a:buSzPct val="100000"/>
              </a:pPr>
              <a:r>
                <a:rPr lang="en-US" sz="1000"/>
                <a:t>Healthcare</a:t>
              </a:r>
            </a:p>
            <a:p>
              <a:pPr algn="r">
                <a:spcBef>
                  <a:spcPts val="300"/>
                </a:spcBef>
                <a:buSzPct val="100000"/>
              </a:pPr>
              <a:r>
                <a:rPr lang="en-US" sz="1000"/>
                <a:t>Retail &amp; CPG</a:t>
              </a:r>
            </a:p>
            <a:p>
              <a:pPr algn="r">
                <a:spcBef>
                  <a:spcPts val="300"/>
                </a:spcBef>
                <a:buSzPct val="100000"/>
              </a:pPr>
              <a:r>
                <a:rPr lang="en-US" sz="1000"/>
                <a:t>Manufacturing</a:t>
              </a:r>
            </a:p>
            <a:p>
              <a:pPr algn="r">
                <a:spcBef>
                  <a:spcPts val="300"/>
                </a:spcBef>
                <a:buSzPct val="100000"/>
              </a:pPr>
              <a:r>
                <a:rPr lang="en-US" sz="1000"/>
                <a:t>Technology, Media &amp; Telecom</a:t>
              </a:r>
            </a:p>
            <a:p>
              <a:pPr algn="r">
                <a:spcBef>
                  <a:spcPts val="300"/>
                </a:spcBef>
                <a:buSzPct val="100000"/>
              </a:pPr>
              <a:r>
                <a:rPr lang="en-US" sz="1000"/>
                <a:t>Semiconductor</a:t>
              </a:r>
            </a:p>
            <a:p>
              <a:pPr algn="r">
                <a:spcBef>
                  <a:spcPts val="300"/>
                </a:spcBef>
                <a:buSzPct val="100000"/>
              </a:pPr>
              <a:r>
                <a:rPr lang="en-US" sz="1000"/>
                <a:t>Public Sector</a:t>
              </a:r>
            </a:p>
          </p:txBody>
        </p:sp>
        <p:cxnSp>
          <p:nvCxnSpPr>
            <p:cNvPr id="12" name="Line">
              <a:extLst>
                <a:ext uri="{FF2B5EF4-FFF2-40B4-BE49-F238E27FC236}">
                  <a16:creationId xmlns:a16="http://schemas.microsoft.com/office/drawing/2014/main" id="{4EA3ACE4-7F44-B043-A746-A76826D9D641}"/>
                </a:ext>
              </a:extLst>
            </p:cNvPr>
            <p:cNvCxnSpPr>
              <a:cxnSpLocks/>
            </p:cNvCxnSpPr>
            <p:nvPr/>
          </p:nvCxnSpPr>
          <p:spPr>
            <a:xfrm>
              <a:off x="7900416" y="4127157"/>
              <a:ext cx="0" cy="490563"/>
            </a:xfrm>
            <a:prstGeom prst="line">
              <a:avLst/>
            </a:prstGeom>
            <a:ln w="12700" cap="flat">
              <a:solidFill>
                <a:srgbClr val="231F20"/>
              </a:solidFill>
            </a:ln>
          </p:spPr>
          <p:style>
            <a:lnRef idx="1">
              <a:schemeClr val="accent1"/>
            </a:lnRef>
            <a:fillRef idx="0">
              <a:schemeClr val="accent1"/>
            </a:fillRef>
            <a:effectRef idx="0">
              <a:srgbClr val="000000"/>
            </a:effectRef>
            <a:fontRef idx="minor">
              <a:schemeClr val="bg1"/>
            </a:fontRef>
          </p:style>
        </p:cxnSp>
        <p:sp>
          <p:nvSpPr>
            <p:cNvPr id="13" name="Text">
              <a:extLst>
                <a:ext uri="{FF2B5EF4-FFF2-40B4-BE49-F238E27FC236}">
                  <a16:creationId xmlns:a16="http://schemas.microsoft.com/office/drawing/2014/main" id="{679C62A1-7F75-E34D-8087-47017D45EF0B}"/>
                </a:ext>
              </a:extLst>
            </p:cNvPr>
            <p:cNvSpPr txBox="1"/>
            <p:nvPr/>
          </p:nvSpPr>
          <p:spPr>
            <a:xfrm>
              <a:off x="7900417" y="4615181"/>
              <a:ext cx="3200400" cy="1374139"/>
            </a:xfrm>
            <a:prstGeom prst="rect">
              <a:avLst/>
            </a:prstGeom>
            <a:noFill/>
          </p:spPr>
          <p:txBody>
            <a:bodyPr wrap="square" lIns="0" tIns="0" rIns="0" bIns="0" rtlCol="0" anchor="ctr" anchorCtr="0">
              <a:noAutofit/>
            </a:bodyPr>
            <a:lstStyle/>
            <a:p>
              <a:pPr>
                <a:spcAft>
                  <a:spcPts val="300"/>
                </a:spcAft>
                <a:buSzPct val="100000"/>
              </a:pPr>
              <a:r>
                <a:rPr lang="en-US" sz="1000" b="1" dirty="0"/>
                <a:t>Global presence</a:t>
              </a:r>
            </a:p>
            <a:p>
              <a:pPr>
                <a:spcBef>
                  <a:spcPts val="300"/>
                </a:spcBef>
                <a:buSzPct val="100000"/>
              </a:pPr>
              <a:r>
                <a:rPr lang="en-US" sz="1000" dirty="0"/>
                <a:t>30 countries</a:t>
              </a:r>
            </a:p>
            <a:p>
              <a:pPr>
                <a:spcBef>
                  <a:spcPts val="300"/>
                </a:spcBef>
                <a:buSzPct val="100000"/>
              </a:pPr>
              <a:r>
                <a:rPr lang="en-US" sz="1000" dirty="0"/>
                <a:t>79 offices worldwide</a:t>
              </a:r>
            </a:p>
            <a:p>
              <a:pPr>
                <a:spcBef>
                  <a:spcPts val="300"/>
                </a:spcBef>
                <a:buSzPct val="100000"/>
              </a:pPr>
              <a:r>
                <a:rPr lang="en-US" sz="1000" dirty="0"/>
                <a:t>USA, Canada, India, Malaysia, Singapore, Philippines, China, Taiwan, Australia, Israel, England, Bulgaria, France, Germany, Portugal, Poland, Spain, Mexico</a:t>
              </a:r>
            </a:p>
          </p:txBody>
        </p:sp>
        <p:cxnSp>
          <p:nvCxnSpPr>
            <p:cNvPr id="14" name="Line">
              <a:extLst>
                <a:ext uri="{FF2B5EF4-FFF2-40B4-BE49-F238E27FC236}">
                  <a16:creationId xmlns:a16="http://schemas.microsoft.com/office/drawing/2014/main" id="{CCD82F03-BAC0-F546-8719-87E64DDBA3A9}"/>
                </a:ext>
              </a:extLst>
            </p:cNvPr>
            <p:cNvCxnSpPr>
              <a:cxnSpLocks/>
            </p:cNvCxnSpPr>
            <p:nvPr/>
          </p:nvCxnSpPr>
          <p:spPr>
            <a:xfrm>
              <a:off x="7900416" y="5989320"/>
              <a:ext cx="0" cy="868680"/>
            </a:xfrm>
            <a:prstGeom prst="line">
              <a:avLst/>
            </a:prstGeom>
            <a:ln w="12700" cap="flat">
              <a:solidFill>
                <a:srgbClr val="231F20"/>
              </a:solidFill>
            </a:ln>
          </p:spPr>
          <p:style>
            <a:lnRef idx="1">
              <a:schemeClr val="accent1"/>
            </a:lnRef>
            <a:fillRef idx="0">
              <a:schemeClr val="accent1"/>
            </a:fillRef>
            <a:effectRef idx="0">
              <a:srgbClr val="000000"/>
            </a:effectRef>
            <a:fontRef idx="minor">
              <a:schemeClr val="bg1"/>
            </a:fontRef>
          </p:style>
        </p:cxnSp>
      </p:grpSp>
    </p:spTree>
    <p:extLst>
      <p:ext uri="{BB962C8B-B14F-4D97-AF65-F5344CB8AC3E}">
        <p14:creationId xmlns:p14="http://schemas.microsoft.com/office/powerpoint/2010/main" val="20042205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3832" userDrawn="1">
          <p15:clr>
            <a:srgbClr val="FBAE40"/>
          </p15:clr>
        </p15:guide>
        <p15:guide id="3" orient="horz" pos="4148" userDrawn="1">
          <p15:clr>
            <a:srgbClr val="FBAE40"/>
          </p15:clr>
        </p15:guide>
        <p15:guide id="4" orient="horz" pos="1152"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Boundless impact slide">
    <p:bg>
      <p:bgPr>
        <a:solidFill>
          <a:srgbClr val="231F2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6B62B1-9C6E-8243-AC90-63B62A0D9ADE}"/>
              </a:ext>
            </a:extLst>
          </p:cNvPr>
          <p:cNvSpPr txBox="1"/>
          <p:nvPr userDrawn="1"/>
        </p:nvSpPr>
        <p:spPr>
          <a:xfrm>
            <a:off x="367284" y="2937933"/>
            <a:ext cx="11457432" cy="982134"/>
          </a:xfrm>
          <a:prstGeom prst="rect">
            <a:avLst/>
          </a:prstGeom>
          <a:noFill/>
        </p:spPr>
        <p:txBody>
          <a:bodyPr wrap="square" lIns="0" tIns="0" rIns="0" bIns="0" rtlCol="0">
            <a:noAutofit/>
          </a:bodyPr>
          <a:lstStyle/>
          <a:p>
            <a:pPr marL="0" indent="0" algn="ctr">
              <a:lnSpc>
                <a:spcPct val="100000"/>
              </a:lnSpc>
              <a:spcBef>
                <a:spcPts val="1200"/>
              </a:spcBef>
              <a:buSzPct val="100000"/>
              <a:buFont typeface="Arial"/>
              <a:buNone/>
            </a:pPr>
            <a:r>
              <a:rPr kumimoji="0" lang="en-US" sz="4000" b="1" i="0" u="none" strike="noStrike" kern="1200" cap="none" spc="0" normalizeH="0" baseline="0" noProof="0">
                <a:ln>
                  <a:noFill/>
                </a:ln>
                <a:solidFill>
                  <a:srgbClr val="FFFFFF"/>
                </a:solidFill>
                <a:effectLst/>
                <a:uLnTx/>
                <a:uFillTx/>
                <a:latin typeface="+mn-lt"/>
                <a:ea typeface="+mj-ea"/>
                <a:cs typeface="+mj-cs"/>
              </a:rPr>
              <a:t>Together, we build for boundless impact</a:t>
            </a:r>
            <a:endParaRPr lang="en-US" sz="1800"/>
          </a:p>
        </p:txBody>
      </p:sp>
    </p:spTree>
    <p:extLst>
      <p:ext uri="{BB962C8B-B14F-4D97-AF65-F5344CB8AC3E}">
        <p14:creationId xmlns:p14="http://schemas.microsoft.com/office/powerpoint/2010/main" val="1185766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494"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End Slide">
    <p:bg>
      <p:bgRef idx="1001">
        <a:schemeClr val="bg1"/>
      </p:bgRef>
    </p:bg>
    <p:spTree>
      <p:nvGrpSpPr>
        <p:cNvPr id="1" name=""/>
        <p:cNvGrpSpPr/>
        <p:nvPr/>
      </p:nvGrpSpPr>
      <p:grpSpPr>
        <a:xfrm>
          <a:off x="0" y="0"/>
          <a:ext cx="0" cy="0"/>
          <a:chOff x="0" y="0"/>
          <a:chExt cx="0" cy="0"/>
        </a:xfrm>
      </p:grpSpPr>
      <p:sp>
        <p:nvSpPr>
          <p:cNvPr id="6" name="Shape">
            <a:extLst>
              <a:ext uri="{FF2B5EF4-FFF2-40B4-BE49-F238E27FC236}">
                <a16:creationId xmlns:a16="http://schemas.microsoft.com/office/drawing/2014/main" id="{7FA7D119-7ED9-8543-A4BE-CCA60CA4A421}"/>
              </a:ext>
              <a:ext uri="{C183D7F6-B498-43B3-948B-1728B52AA6E4}">
                <adec:decorative xmlns:adec="http://schemas.microsoft.com/office/drawing/2017/decorative" val="1"/>
              </a:ext>
            </a:extLst>
          </p:cNvPr>
          <p:cNvSpPr/>
          <p:nvPr userDrawn="1"/>
        </p:nvSpPr>
        <p:spPr bwMode="hidden">
          <a:xfrm>
            <a:off x="1188720" y="1234440"/>
            <a:ext cx="11003279" cy="5623559"/>
          </a:xfrm>
          <a:prstGeom prst="rect">
            <a:avLst/>
          </a:prstGeom>
          <a:solidFill>
            <a:srgbClr val="006E74"/>
          </a:solidFill>
          <a:ln>
            <a:noFill/>
          </a:ln>
        </p:spPr>
        <p:style>
          <a:lnRef idx="0">
            <a:schemeClr val="accent1"/>
          </a:lnRef>
          <a:fillRef idx="1">
            <a:schemeClr val="accent1"/>
          </a:fillRef>
          <a:effectRef idx="0">
            <a:srgbClr val="000000"/>
          </a:effectRef>
          <a:fontRef idx="minor">
            <a:schemeClr val="dk1"/>
          </a:fontRef>
        </p:style>
        <p:txBody>
          <a:bodyPr rtlCol="0" anchor="ctr"/>
          <a:lstStyle/>
          <a:p>
            <a:pPr algn="ctr">
              <a:lnSpc>
                <a:spcPct val="100000"/>
              </a:lnSpc>
            </a:pPr>
            <a:endParaRPr lang="en-US" sz="1800"/>
          </a:p>
        </p:txBody>
      </p:sp>
      <p:sp>
        <p:nvSpPr>
          <p:cNvPr id="4" name="UST" descr="UST">
            <a:extLst>
              <a:ext uri="{FF2B5EF4-FFF2-40B4-BE49-F238E27FC236}">
                <a16:creationId xmlns:a16="http://schemas.microsoft.com/office/drawing/2014/main" id="{6524CCB4-9AB2-A248-A0DC-6590BB8A0F7C}"/>
              </a:ext>
            </a:extLst>
          </p:cNvPr>
          <p:cNvSpPr>
            <a:spLocks noChangeAspect="1" noEditPoints="1"/>
          </p:cNvSpPr>
          <p:nvPr userDrawn="1"/>
        </p:nvSpPr>
        <p:spPr bwMode="black">
          <a:xfrm>
            <a:off x="365125" y="358775"/>
            <a:ext cx="731520" cy="809172"/>
          </a:xfrm>
          <a:custGeom>
            <a:avLst/>
            <a:gdLst>
              <a:gd name="T0" fmla="*/ 3605 w 3998"/>
              <a:gd name="T1" fmla="*/ 3263 h 4415"/>
              <a:gd name="T2" fmla="*/ 3605 w 3998"/>
              <a:gd name="T3" fmla="*/ 3263 h 4415"/>
              <a:gd name="T4" fmla="*/ 2969 w 3998"/>
              <a:gd name="T5" fmla="*/ 3263 h 4415"/>
              <a:gd name="T6" fmla="*/ 2969 w 3998"/>
              <a:gd name="T7" fmla="*/ 3899 h 4415"/>
              <a:gd name="T8" fmla="*/ 3605 w 3998"/>
              <a:gd name="T9" fmla="*/ 3899 h 4415"/>
              <a:gd name="T10" fmla="*/ 3605 w 3998"/>
              <a:gd name="T11" fmla="*/ 3263 h 4415"/>
              <a:gd name="T12" fmla="*/ 3450 w 3998"/>
              <a:gd name="T13" fmla="*/ 703 h 4415"/>
              <a:gd name="T14" fmla="*/ 3450 w 3998"/>
              <a:gd name="T15" fmla="*/ 703 h 4415"/>
              <a:gd name="T16" fmla="*/ 3308 w 3998"/>
              <a:gd name="T17" fmla="*/ 668 h 4415"/>
              <a:gd name="T18" fmla="*/ 3077 w 3998"/>
              <a:gd name="T19" fmla="*/ 505 h 4415"/>
              <a:gd name="T20" fmla="*/ 3308 w 3998"/>
              <a:gd name="T21" fmla="*/ 383 h 4415"/>
              <a:gd name="T22" fmla="*/ 3661 w 3998"/>
              <a:gd name="T23" fmla="*/ 530 h 4415"/>
              <a:gd name="T24" fmla="*/ 3940 w 3998"/>
              <a:gd name="T25" fmla="*/ 305 h 4415"/>
              <a:gd name="T26" fmla="*/ 3310 w 3998"/>
              <a:gd name="T27" fmla="*/ 0 h 4415"/>
              <a:gd name="T28" fmla="*/ 2629 w 3998"/>
              <a:gd name="T29" fmla="*/ 517 h 4415"/>
              <a:gd name="T30" fmla="*/ 3182 w 3998"/>
              <a:gd name="T31" fmla="*/ 1056 h 4415"/>
              <a:gd name="T32" fmla="*/ 3331 w 3998"/>
              <a:gd name="T33" fmla="*/ 1093 h 4415"/>
              <a:gd name="T34" fmla="*/ 3531 w 3998"/>
              <a:gd name="T35" fmla="*/ 1229 h 4415"/>
              <a:gd name="T36" fmla="*/ 3266 w 3998"/>
              <a:gd name="T37" fmla="*/ 1367 h 4415"/>
              <a:gd name="T38" fmla="*/ 2854 w 3998"/>
              <a:gd name="T39" fmla="*/ 1184 h 4415"/>
              <a:gd name="T40" fmla="*/ 2576 w 3998"/>
              <a:gd name="T41" fmla="*/ 1409 h 4415"/>
              <a:gd name="T42" fmla="*/ 3268 w 3998"/>
              <a:gd name="T43" fmla="*/ 1736 h 4415"/>
              <a:gd name="T44" fmla="*/ 3998 w 3998"/>
              <a:gd name="T45" fmla="*/ 1217 h 4415"/>
              <a:gd name="T46" fmla="*/ 3450 w 3998"/>
              <a:gd name="T47" fmla="*/ 703 h 4415"/>
              <a:gd name="T48" fmla="*/ 1451 w 3998"/>
              <a:gd name="T49" fmla="*/ 2778 h 4415"/>
              <a:gd name="T50" fmla="*/ 1451 w 3998"/>
              <a:gd name="T51" fmla="*/ 2778 h 4415"/>
              <a:gd name="T52" fmla="*/ 24 w 3998"/>
              <a:gd name="T53" fmla="*/ 2778 h 4415"/>
              <a:gd name="T54" fmla="*/ 24 w 3998"/>
              <a:gd name="T55" fmla="*/ 3168 h 4415"/>
              <a:gd name="T56" fmla="*/ 512 w 3998"/>
              <a:gd name="T57" fmla="*/ 3168 h 4415"/>
              <a:gd name="T58" fmla="*/ 512 w 3998"/>
              <a:gd name="T59" fmla="*/ 4415 h 4415"/>
              <a:gd name="T60" fmla="*/ 963 w 3998"/>
              <a:gd name="T61" fmla="*/ 4415 h 4415"/>
              <a:gd name="T62" fmla="*/ 963 w 3998"/>
              <a:gd name="T63" fmla="*/ 3168 h 4415"/>
              <a:gd name="T64" fmla="*/ 1451 w 3998"/>
              <a:gd name="T65" fmla="*/ 3168 h 4415"/>
              <a:gd name="T66" fmla="*/ 1451 w 3998"/>
              <a:gd name="T67" fmla="*/ 2778 h 4415"/>
              <a:gd name="T68" fmla="*/ 1026 w 3998"/>
              <a:gd name="T69" fmla="*/ 48 h 4415"/>
              <a:gd name="T70" fmla="*/ 1026 w 3998"/>
              <a:gd name="T71" fmla="*/ 48 h 4415"/>
              <a:gd name="T72" fmla="*/ 1475 w 3998"/>
              <a:gd name="T73" fmla="*/ 48 h 4415"/>
              <a:gd name="T74" fmla="*/ 1475 w 3998"/>
              <a:gd name="T75" fmla="*/ 1015 h 4415"/>
              <a:gd name="T76" fmla="*/ 741 w 3998"/>
              <a:gd name="T77" fmla="*/ 1736 h 4415"/>
              <a:gd name="T78" fmla="*/ 0 w 3998"/>
              <a:gd name="T79" fmla="*/ 1015 h 4415"/>
              <a:gd name="T80" fmla="*/ 0 w 3998"/>
              <a:gd name="T81" fmla="*/ 48 h 4415"/>
              <a:gd name="T82" fmla="*/ 449 w 3998"/>
              <a:gd name="T83" fmla="*/ 48 h 4415"/>
              <a:gd name="T84" fmla="*/ 449 w 3998"/>
              <a:gd name="T85" fmla="*/ 1018 h 4415"/>
              <a:gd name="T86" fmla="*/ 739 w 3998"/>
              <a:gd name="T87" fmla="*/ 1321 h 4415"/>
              <a:gd name="T88" fmla="*/ 1026 w 3998"/>
              <a:gd name="T89" fmla="*/ 1018 h 4415"/>
              <a:gd name="T90" fmla="*/ 1026 w 3998"/>
              <a:gd name="T91" fmla="*/ 48 h 4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8" h="4415">
                <a:moveTo>
                  <a:pt x="3605" y="3263"/>
                </a:moveTo>
                <a:lnTo>
                  <a:pt x="3605" y="3263"/>
                </a:lnTo>
                <a:lnTo>
                  <a:pt x="2969" y="3263"/>
                </a:lnTo>
                <a:lnTo>
                  <a:pt x="2969" y="3899"/>
                </a:lnTo>
                <a:lnTo>
                  <a:pt x="3605" y="3899"/>
                </a:lnTo>
                <a:lnTo>
                  <a:pt x="3605" y="3263"/>
                </a:lnTo>
                <a:close/>
                <a:moveTo>
                  <a:pt x="3450" y="703"/>
                </a:moveTo>
                <a:lnTo>
                  <a:pt x="3450" y="703"/>
                </a:lnTo>
                <a:lnTo>
                  <a:pt x="3308" y="668"/>
                </a:lnTo>
                <a:cubicBezTo>
                  <a:pt x="3149" y="629"/>
                  <a:pt x="3077" y="583"/>
                  <a:pt x="3077" y="505"/>
                </a:cubicBezTo>
                <a:cubicBezTo>
                  <a:pt x="3077" y="446"/>
                  <a:pt x="3153" y="383"/>
                  <a:pt x="3308" y="383"/>
                </a:cubicBezTo>
                <a:cubicBezTo>
                  <a:pt x="3451" y="383"/>
                  <a:pt x="3567" y="445"/>
                  <a:pt x="3661" y="530"/>
                </a:cubicBezTo>
                <a:lnTo>
                  <a:pt x="3940" y="305"/>
                </a:lnTo>
                <a:cubicBezTo>
                  <a:pt x="3822" y="109"/>
                  <a:pt x="3566" y="0"/>
                  <a:pt x="3310" y="0"/>
                </a:cubicBezTo>
                <a:cubicBezTo>
                  <a:pt x="2877" y="0"/>
                  <a:pt x="2629" y="237"/>
                  <a:pt x="2629" y="517"/>
                </a:cubicBezTo>
                <a:cubicBezTo>
                  <a:pt x="2629" y="733"/>
                  <a:pt x="2783" y="958"/>
                  <a:pt x="3182" y="1056"/>
                </a:cubicBezTo>
                <a:lnTo>
                  <a:pt x="3331" y="1093"/>
                </a:lnTo>
                <a:cubicBezTo>
                  <a:pt x="3478" y="1130"/>
                  <a:pt x="3531" y="1158"/>
                  <a:pt x="3531" y="1229"/>
                </a:cubicBezTo>
                <a:cubicBezTo>
                  <a:pt x="3531" y="1318"/>
                  <a:pt x="3414" y="1367"/>
                  <a:pt x="3266" y="1367"/>
                </a:cubicBezTo>
                <a:cubicBezTo>
                  <a:pt x="3095" y="1367"/>
                  <a:pt x="2967" y="1298"/>
                  <a:pt x="2854" y="1184"/>
                </a:cubicBezTo>
                <a:lnTo>
                  <a:pt x="2576" y="1409"/>
                </a:lnTo>
                <a:cubicBezTo>
                  <a:pt x="2697" y="1629"/>
                  <a:pt x="3012" y="1736"/>
                  <a:pt x="3268" y="1736"/>
                </a:cubicBezTo>
                <a:cubicBezTo>
                  <a:pt x="3725" y="1736"/>
                  <a:pt x="3998" y="1523"/>
                  <a:pt x="3998" y="1217"/>
                </a:cubicBezTo>
                <a:cubicBezTo>
                  <a:pt x="3998" y="985"/>
                  <a:pt x="3850" y="799"/>
                  <a:pt x="3450" y="703"/>
                </a:cubicBezTo>
                <a:close/>
                <a:moveTo>
                  <a:pt x="1451" y="2778"/>
                </a:moveTo>
                <a:lnTo>
                  <a:pt x="1451" y="2778"/>
                </a:lnTo>
                <a:lnTo>
                  <a:pt x="24" y="2778"/>
                </a:lnTo>
                <a:lnTo>
                  <a:pt x="24" y="3168"/>
                </a:lnTo>
                <a:lnTo>
                  <a:pt x="512" y="3168"/>
                </a:lnTo>
                <a:lnTo>
                  <a:pt x="512" y="4415"/>
                </a:lnTo>
                <a:lnTo>
                  <a:pt x="963" y="4415"/>
                </a:lnTo>
                <a:lnTo>
                  <a:pt x="963" y="3168"/>
                </a:lnTo>
                <a:lnTo>
                  <a:pt x="1451" y="3168"/>
                </a:lnTo>
                <a:lnTo>
                  <a:pt x="1451" y="2778"/>
                </a:lnTo>
                <a:close/>
                <a:moveTo>
                  <a:pt x="1026" y="48"/>
                </a:moveTo>
                <a:lnTo>
                  <a:pt x="1026" y="48"/>
                </a:lnTo>
                <a:lnTo>
                  <a:pt x="1475" y="48"/>
                </a:lnTo>
                <a:lnTo>
                  <a:pt x="1475" y="1015"/>
                </a:lnTo>
                <a:cubicBezTo>
                  <a:pt x="1475" y="1465"/>
                  <a:pt x="1206" y="1736"/>
                  <a:pt x="741" y="1736"/>
                </a:cubicBezTo>
                <a:cubicBezTo>
                  <a:pt x="258" y="1736"/>
                  <a:pt x="0" y="1454"/>
                  <a:pt x="0" y="1015"/>
                </a:cubicBezTo>
                <a:lnTo>
                  <a:pt x="0" y="48"/>
                </a:lnTo>
                <a:lnTo>
                  <a:pt x="449" y="48"/>
                </a:lnTo>
                <a:lnTo>
                  <a:pt x="449" y="1018"/>
                </a:lnTo>
                <a:cubicBezTo>
                  <a:pt x="449" y="1211"/>
                  <a:pt x="559" y="1321"/>
                  <a:pt x="739" y="1321"/>
                </a:cubicBezTo>
                <a:cubicBezTo>
                  <a:pt x="918" y="1321"/>
                  <a:pt x="1026" y="1211"/>
                  <a:pt x="1026" y="1018"/>
                </a:cubicBezTo>
                <a:lnTo>
                  <a:pt x="1026" y="48"/>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Thank You">
            <a:extLst>
              <a:ext uri="{FF2B5EF4-FFF2-40B4-BE49-F238E27FC236}">
                <a16:creationId xmlns:a16="http://schemas.microsoft.com/office/drawing/2014/main" id="{3B3D034D-06BF-E34D-97D9-E1FB041EDECA}"/>
              </a:ext>
            </a:extLst>
          </p:cNvPr>
          <p:cNvSpPr txBox="1">
            <a:spLocks/>
          </p:cNvSpPr>
          <p:nvPr userDrawn="1"/>
        </p:nvSpPr>
        <p:spPr>
          <a:xfrm>
            <a:off x="1702053" y="1585468"/>
            <a:ext cx="7178422" cy="2105012"/>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4800" b="0" kern="1200" spc="0" baseline="0">
                <a:solidFill>
                  <a:schemeClr val="bg1"/>
                </a:solidFill>
                <a:latin typeface="+mj-lt"/>
                <a:ea typeface="+mj-ea"/>
                <a:cs typeface="+mj-cs"/>
              </a:defRPr>
            </a:lvl1pPr>
          </a:lstStyle>
          <a:p>
            <a:r>
              <a:rPr lang="en-US"/>
              <a:t>Thank you</a:t>
            </a:r>
          </a:p>
        </p:txBody>
      </p:sp>
      <p:sp>
        <p:nvSpPr>
          <p:cNvPr id="12" name="Text Placeholder 1">
            <a:extLst>
              <a:ext uri="{FF2B5EF4-FFF2-40B4-BE49-F238E27FC236}">
                <a16:creationId xmlns:a16="http://schemas.microsoft.com/office/drawing/2014/main" id="{230CA0A7-AB3D-9640-8F81-41F4E103F68C}"/>
              </a:ext>
            </a:extLst>
          </p:cNvPr>
          <p:cNvSpPr>
            <a:spLocks noGrp="1"/>
          </p:cNvSpPr>
          <p:nvPr>
            <p:ph type="body" sz="quarter" idx="10" hasCustomPrompt="1"/>
          </p:nvPr>
        </p:nvSpPr>
        <p:spPr>
          <a:xfrm>
            <a:off x="1702053" y="4893617"/>
            <a:ext cx="7178422" cy="1598624"/>
          </a:xfrm>
        </p:spPr>
        <p:txBody>
          <a:bodyPr anchor="b" anchorCtr="0">
            <a:noAutofit/>
          </a:bodyPr>
          <a:lstStyle>
            <a:lvl1pPr marL="0" indent="0">
              <a:spcBef>
                <a:spcPts val="0"/>
              </a:spcBef>
              <a:buFontTx/>
              <a:buNone/>
              <a:defRPr sz="1600">
                <a:solidFill>
                  <a:schemeClr val="bg1"/>
                </a:solidFill>
              </a:defRPr>
            </a:lvl1pPr>
            <a:lvl2pPr marL="0" indent="0">
              <a:spcBef>
                <a:spcPts val="0"/>
              </a:spcBef>
              <a:buFontTx/>
              <a:buNone/>
              <a:defRPr sz="1600">
                <a:solidFill>
                  <a:schemeClr val="bg1"/>
                </a:solidFill>
              </a:defRPr>
            </a:lvl2pPr>
            <a:lvl3pPr marL="0" indent="0">
              <a:spcBef>
                <a:spcPts val="0"/>
              </a:spcBef>
              <a:buFontTx/>
              <a:buNone/>
              <a:defRPr sz="1600">
                <a:solidFill>
                  <a:schemeClr val="bg1"/>
                </a:solidFill>
              </a:defRPr>
            </a:lvl3pPr>
            <a:lvl4pPr marL="0" indent="0">
              <a:spcBef>
                <a:spcPts val="0"/>
              </a:spcBef>
              <a:buFontTx/>
              <a:buNone/>
              <a:defRPr sz="1600">
                <a:solidFill>
                  <a:schemeClr val="bg1"/>
                </a:solidFill>
              </a:defRPr>
            </a:lvl4pPr>
            <a:lvl5pPr marL="0" indent="0">
              <a:spcBef>
                <a:spcPts val="0"/>
              </a:spcBef>
              <a:buFontTx/>
              <a:buNone/>
              <a:defRPr sz="1600">
                <a:solidFill>
                  <a:schemeClr val="bg1"/>
                </a:solidFill>
              </a:defRPr>
            </a:lvl5pPr>
            <a:lvl6pPr marL="0" indent="0">
              <a:spcBef>
                <a:spcPts val="0"/>
              </a:spcBef>
              <a:buFontTx/>
              <a:buNone/>
              <a:defRPr sz="1600">
                <a:solidFill>
                  <a:schemeClr val="bg1"/>
                </a:solidFill>
              </a:defRPr>
            </a:lvl6pPr>
            <a:lvl7pPr marL="0" indent="0">
              <a:spcBef>
                <a:spcPts val="0"/>
              </a:spcBef>
              <a:buFontTx/>
              <a:buNone/>
              <a:defRPr sz="1600">
                <a:solidFill>
                  <a:schemeClr val="bg1"/>
                </a:solidFill>
              </a:defRPr>
            </a:lvl7pPr>
            <a:lvl8pPr marL="0" indent="0">
              <a:spcBef>
                <a:spcPts val="0"/>
              </a:spcBef>
              <a:buFontTx/>
              <a:buNone/>
              <a:defRPr sz="1600">
                <a:solidFill>
                  <a:schemeClr val="bg1"/>
                </a:solidFill>
              </a:defRPr>
            </a:lvl8pPr>
            <a:lvl9pPr marL="0" indent="0">
              <a:spcBef>
                <a:spcPts val="0"/>
              </a:spcBef>
              <a:buFontTx/>
              <a:buNone/>
              <a:defRPr sz="1600">
                <a:solidFill>
                  <a:schemeClr val="bg1"/>
                </a:solidFill>
              </a:defRPr>
            </a:lvl9pPr>
          </a:lstStyle>
          <a:p>
            <a:pPr lvl="0"/>
            <a:r>
              <a:rPr lang="en-US"/>
              <a:t>[Optional contact information]</a:t>
            </a:r>
          </a:p>
        </p:txBody>
      </p:sp>
      <p:sp>
        <p:nvSpPr>
          <p:cNvPr id="18" name="URL">
            <a:extLst>
              <a:ext uri="{FF2B5EF4-FFF2-40B4-BE49-F238E27FC236}">
                <a16:creationId xmlns:a16="http://schemas.microsoft.com/office/drawing/2014/main" id="{2B56852A-13EA-DC41-9045-334298984C85}"/>
              </a:ext>
            </a:extLst>
          </p:cNvPr>
          <p:cNvSpPr txBox="1"/>
          <p:nvPr userDrawn="1"/>
        </p:nvSpPr>
        <p:spPr>
          <a:xfrm>
            <a:off x="9188450" y="4893618"/>
            <a:ext cx="2635250" cy="1598624"/>
          </a:xfrm>
          <a:prstGeom prst="rect">
            <a:avLst/>
          </a:prstGeom>
          <a:noFill/>
        </p:spPr>
        <p:txBody>
          <a:bodyPr wrap="square" lIns="0" tIns="0" rIns="0" bIns="0" rtlCol="0" anchor="b" anchorCtr="0">
            <a:noAutofit/>
          </a:bodyPr>
          <a:lstStyle/>
          <a:p>
            <a:pPr marL="0" indent="0" algn="r">
              <a:lnSpc>
                <a:spcPct val="100000"/>
              </a:lnSpc>
              <a:spcBef>
                <a:spcPts val="0"/>
              </a:spcBef>
              <a:buSzPct val="100000"/>
              <a:buFontTx/>
              <a:buNone/>
            </a:pPr>
            <a:r>
              <a:rPr lang="en-US" sz="1600" b="1" err="1">
                <a:solidFill>
                  <a:schemeClr val="bg1"/>
                </a:solidFill>
              </a:rPr>
              <a:t>ust.com</a:t>
            </a:r>
            <a:endParaRPr lang="en-US" sz="1600" b="1">
              <a:solidFill>
                <a:schemeClr val="bg1"/>
              </a:solidFill>
            </a:endParaRPr>
          </a:p>
        </p:txBody>
      </p:sp>
    </p:spTree>
    <p:extLst>
      <p:ext uri="{BB962C8B-B14F-4D97-AF65-F5344CB8AC3E}">
        <p14:creationId xmlns:p14="http://schemas.microsoft.com/office/powerpoint/2010/main" val="38763996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5788" userDrawn="1">
          <p15:clr>
            <a:srgbClr val="FBAE40"/>
          </p15:clr>
        </p15:guide>
        <p15:guide id="5" orient="horz" pos="4090" userDrawn="1">
          <p15:clr>
            <a:srgbClr val="FBAE40"/>
          </p15:clr>
        </p15:guide>
        <p15:guide id="6" pos="5594"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pyright and Confidentiality">
    <p:spTree>
      <p:nvGrpSpPr>
        <p:cNvPr id="1" name=""/>
        <p:cNvGrpSpPr/>
        <p:nvPr/>
      </p:nvGrpSpPr>
      <p:grpSpPr>
        <a:xfrm>
          <a:off x="0" y="0"/>
          <a:ext cx="0" cy="0"/>
          <a:chOff x="0" y="0"/>
          <a:chExt cx="0" cy="0"/>
        </a:xfrm>
      </p:grpSpPr>
      <p:sp>
        <p:nvSpPr>
          <p:cNvPr id="5" name="Title">
            <a:extLst>
              <a:ext uri="{FF2B5EF4-FFF2-40B4-BE49-F238E27FC236}">
                <a16:creationId xmlns:a16="http://schemas.microsoft.com/office/drawing/2014/main" id="{B89A1D1F-C3AD-134F-846A-E44B5B196324}"/>
              </a:ext>
            </a:extLst>
          </p:cNvPr>
          <p:cNvSpPr txBox="1">
            <a:spLocks/>
          </p:cNvSpPr>
          <p:nvPr userDrawn="1"/>
        </p:nvSpPr>
        <p:spPr>
          <a:xfrm>
            <a:off x="365760" y="365760"/>
            <a:ext cx="8184515" cy="914400"/>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en-US"/>
              <a:t>Copyright and confidentiality notice</a:t>
            </a:r>
          </a:p>
        </p:txBody>
      </p:sp>
      <p:sp>
        <p:nvSpPr>
          <p:cNvPr id="8" name="TextBox">
            <a:extLst>
              <a:ext uri="{FF2B5EF4-FFF2-40B4-BE49-F238E27FC236}">
                <a16:creationId xmlns:a16="http://schemas.microsoft.com/office/drawing/2014/main" id="{CA53F076-5B9C-7D40-B411-24F312CD2730}"/>
              </a:ext>
            </a:extLst>
          </p:cNvPr>
          <p:cNvSpPr txBox="1"/>
          <p:nvPr userDrawn="1"/>
        </p:nvSpPr>
        <p:spPr>
          <a:xfrm>
            <a:off x="365761" y="1828800"/>
            <a:ext cx="8183879" cy="4251960"/>
          </a:xfrm>
          <a:prstGeom prst="rect">
            <a:avLst/>
          </a:prstGeom>
          <a:noFill/>
        </p:spPr>
        <p:txBody>
          <a:bodyPr wrap="square" lIns="0" tIns="0" rIns="0" bIns="0" rtlCol="0">
            <a:noAutofit/>
          </a:bodyPr>
          <a:lstStyle/>
          <a:p>
            <a:pPr>
              <a:lnSpc>
                <a:spcPct val="100000"/>
              </a:lnSpc>
              <a:spcBef>
                <a:spcPts val="1200"/>
              </a:spcBef>
              <a:buSzPct val="100000"/>
            </a:pPr>
            <a:r>
              <a:rPr lang="en-US" dirty="0"/>
              <a:t>Copyright © 2022 by UST Global Inc. All rights reserved.</a:t>
            </a:r>
          </a:p>
          <a:p>
            <a:pPr>
              <a:lnSpc>
                <a:spcPct val="100000"/>
              </a:lnSpc>
              <a:spcBef>
                <a:spcPts val="1200"/>
              </a:spcBef>
              <a:buSzPct val="100000"/>
            </a:pPr>
            <a:r>
              <a:rPr lang="en-US" dirty="0"/>
              <a:t>This document is protected under the copyright laws of United States, India, and other countries as an unpublished work and contains information that shall not be reproduced, published, used in the preparation of derivative works, and/or distributed, in whole or in part, by the recipient for any purpose other than to evaluate this document. Further, all information contained herein is proprietary and confidential to UST Global Inc and may not be disclosed to any third party. Exceptions to this notice are permitted only with the express, written permission of UST Global Inc.</a:t>
            </a:r>
          </a:p>
          <a:p>
            <a:pPr>
              <a:lnSpc>
                <a:spcPct val="100000"/>
              </a:lnSpc>
              <a:spcBef>
                <a:spcPts val="1200"/>
              </a:spcBef>
              <a:buSzPct val="100000"/>
            </a:pPr>
            <a:r>
              <a:rPr lang="en-US" dirty="0"/>
              <a:t>UST</a:t>
            </a:r>
            <a:r>
              <a:rPr lang="en-US" baseline="30000" dirty="0"/>
              <a:t>®</a:t>
            </a:r>
            <a:r>
              <a:rPr lang="en-US" dirty="0"/>
              <a:t> is a registered service mark of UST Global Inc.</a:t>
            </a:r>
          </a:p>
        </p:txBody>
      </p:sp>
      <p:sp>
        <p:nvSpPr>
          <p:cNvPr id="30" name="TextBox">
            <a:extLst>
              <a:ext uri="{FF2B5EF4-FFF2-40B4-BE49-F238E27FC236}">
                <a16:creationId xmlns:a16="http://schemas.microsoft.com/office/drawing/2014/main" id="{0F0A4EC5-5B06-1C4A-A502-579AB0732ADE}"/>
              </a:ext>
            </a:extLst>
          </p:cNvPr>
          <p:cNvSpPr/>
          <p:nvPr userDrawn="1"/>
        </p:nvSpPr>
        <p:spPr bwMode="auto">
          <a:xfrm>
            <a:off x="8870950" y="1828800"/>
            <a:ext cx="2952242" cy="4254500"/>
          </a:xfrm>
          <a:prstGeom prst="rect">
            <a:avLst/>
          </a:prstGeom>
          <a:solidFill>
            <a:srgbClr val="ECECE1"/>
          </a:solidFill>
          <a:ln>
            <a:noFill/>
          </a:ln>
        </p:spPr>
        <p:style>
          <a:lnRef idx="0">
            <a:schemeClr val="accent1"/>
          </a:lnRef>
          <a:fillRef idx="1">
            <a:schemeClr val="accent1"/>
          </a:fillRef>
          <a:effectRef idx="0">
            <a:srgbClr val="000000"/>
          </a:effectRef>
          <a:fontRef idx="minor">
            <a:schemeClr val="bg1"/>
          </a:fontRef>
        </p:style>
        <p:txBody>
          <a:bodyPr lIns="320040" tIns="320040" rIns="182880" bIns="822960" rtlCol="0" anchor="t" anchorCtr="0"/>
          <a:lstStyle/>
          <a:p>
            <a:pPr>
              <a:lnSpc>
                <a:spcPct val="100000"/>
              </a:lnSpc>
              <a:spcBef>
                <a:spcPts val="0"/>
              </a:spcBef>
              <a:buSzPct val="100000"/>
            </a:pPr>
            <a:r>
              <a:rPr lang="en-US" b="1">
                <a:solidFill>
                  <a:schemeClr val="tx1"/>
                </a:solidFill>
              </a:rPr>
              <a:t>UST</a:t>
            </a:r>
          </a:p>
          <a:p>
            <a:pPr>
              <a:lnSpc>
                <a:spcPct val="100000"/>
              </a:lnSpc>
              <a:spcBef>
                <a:spcPts val="0"/>
              </a:spcBef>
              <a:buSzPct val="100000"/>
            </a:pPr>
            <a:r>
              <a:rPr lang="en-US" b="0">
                <a:solidFill>
                  <a:schemeClr val="tx1"/>
                </a:solidFill>
              </a:rPr>
              <a:t>5 Polaris Way</a:t>
            </a:r>
          </a:p>
          <a:p>
            <a:pPr>
              <a:lnSpc>
                <a:spcPct val="100000"/>
              </a:lnSpc>
              <a:spcBef>
                <a:spcPts val="0"/>
              </a:spcBef>
              <a:buSzPct val="100000"/>
            </a:pPr>
            <a:r>
              <a:rPr lang="en-US" b="0">
                <a:solidFill>
                  <a:schemeClr val="tx1"/>
                </a:solidFill>
              </a:rPr>
              <a:t>Aliso Viejo, CA 92656</a:t>
            </a:r>
          </a:p>
          <a:p>
            <a:pPr>
              <a:lnSpc>
                <a:spcPct val="100000"/>
              </a:lnSpc>
              <a:spcBef>
                <a:spcPts val="1200"/>
              </a:spcBef>
              <a:buSzPct val="100000"/>
            </a:pPr>
            <a:r>
              <a:rPr lang="en-US" b="0">
                <a:solidFill>
                  <a:schemeClr val="tx1"/>
                </a:solidFill>
              </a:rPr>
              <a:t>T +1 949 716 8757</a:t>
            </a:r>
          </a:p>
          <a:p>
            <a:pPr>
              <a:lnSpc>
                <a:spcPct val="100000"/>
              </a:lnSpc>
              <a:spcBef>
                <a:spcPts val="0"/>
              </a:spcBef>
              <a:buSzPct val="100000"/>
            </a:pPr>
            <a:r>
              <a:rPr lang="en-US" b="0">
                <a:solidFill>
                  <a:schemeClr val="tx1"/>
                </a:solidFill>
              </a:rPr>
              <a:t>F +1 949 716 8396</a:t>
            </a:r>
          </a:p>
          <a:p>
            <a:pPr>
              <a:lnSpc>
                <a:spcPct val="100000"/>
              </a:lnSpc>
              <a:spcBef>
                <a:spcPts val="1200"/>
              </a:spcBef>
              <a:buSzPct val="100000"/>
            </a:pPr>
            <a:r>
              <a:rPr lang="en-US" b="1">
                <a:solidFill>
                  <a:schemeClr val="tx1"/>
                </a:solidFill>
              </a:rPr>
              <a:t>ust.com</a:t>
            </a:r>
          </a:p>
        </p:txBody>
      </p:sp>
      <p:sp>
        <p:nvSpPr>
          <p:cNvPr id="11" name="LinkedIn">
            <a:hlinkClick r:id="rId2"/>
            <a:extLst>
              <a:ext uri="{FF2B5EF4-FFF2-40B4-BE49-F238E27FC236}">
                <a16:creationId xmlns:a16="http://schemas.microsoft.com/office/drawing/2014/main" id="{36E860F1-0833-42C3-B18C-E49EAE88C996}"/>
              </a:ext>
            </a:extLst>
          </p:cNvPr>
          <p:cNvSpPr>
            <a:spLocks noChangeAspect="1" noEditPoints="1"/>
          </p:cNvSpPr>
          <p:nvPr userDrawn="1"/>
        </p:nvSpPr>
        <p:spPr bwMode="auto">
          <a:xfrm>
            <a:off x="9197136" y="5555832"/>
            <a:ext cx="256196" cy="244253"/>
          </a:xfrm>
          <a:custGeom>
            <a:avLst/>
            <a:gdLst>
              <a:gd name="T0" fmla="*/ 671 w 671"/>
              <a:gd name="T1" fmla="*/ 641 h 641"/>
              <a:gd name="T2" fmla="*/ 671 w 671"/>
              <a:gd name="T3" fmla="*/ 641 h 641"/>
              <a:gd name="T4" fmla="*/ 527 w 671"/>
              <a:gd name="T5" fmla="*/ 641 h 641"/>
              <a:gd name="T6" fmla="*/ 527 w 671"/>
              <a:gd name="T7" fmla="*/ 410 h 641"/>
              <a:gd name="T8" fmla="*/ 454 w 671"/>
              <a:gd name="T9" fmla="*/ 312 h 641"/>
              <a:gd name="T10" fmla="*/ 380 w 671"/>
              <a:gd name="T11" fmla="*/ 365 h 641"/>
              <a:gd name="T12" fmla="*/ 376 w 671"/>
              <a:gd name="T13" fmla="*/ 400 h 641"/>
              <a:gd name="T14" fmla="*/ 376 w 671"/>
              <a:gd name="T15" fmla="*/ 641 h 641"/>
              <a:gd name="T16" fmla="*/ 232 w 671"/>
              <a:gd name="T17" fmla="*/ 641 h 641"/>
              <a:gd name="T18" fmla="*/ 232 w 671"/>
              <a:gd name="T19" fmla="*/ 209 h 641"/>
              <a:gd name="T20" fmla="*/ 376 w 671"/>
              <a:gd name="T21" fmla="*/ 209 h 641"/>
              <a:gd name="T22" fmla="*/ 376 w 671"/>
              <a:gd name="T23" fmla="*/ 270 h 641"/>
              <a:gd name="T24" fmla="*/ 505 w 671"/>
              <a:gd name="T25" fmla="*/ 199 h 641"/>
              <a:gd name="T26" fmla="*/ 671 w 671"/>
              <a:gd name="T27" fmla="*/ 393 h 641"/>
              <a:gd name="T28" fmla="*/ 671 w 671"/>
              <a:gd name="T29" fmla="*/ 641 h 641"/>
              <a:gd name="T30" fmla="*/ 81 w 671"/>
              <a:gd name="T31" fmla="*/ 150 h 641"/>
              <a:gd name="T32" fmla="*/ 81 w 671"/>
              <a:gd name="T33" fmla="*/ 150 h 641"/>
              <a:gd name="T34" fmla="*/ 80 w 671"/>
              <a:gd name="T35" fmla="*/ 150 h 641"/>
              <a:gd name="T36" fmla="*/ 0 w 671"/>
              <a:gd name="T37" fmla="*/ 75 h 641"/>
              <a:gd name="T38" fmla="*/ 82 w 671"/>
              <a:gd name="T39" fmla="*/ 0 h 641"/>
              <a:gd name="T40" fmla="*/ 162 w 671"/>
              <a:gd name="T41" fmla="*/ 75 h 641"/>
              <a:gd name="T42" fmla="*/ 81 w 671"/>
              <a:gd name="T43" fmla="*/ 150 h 641"/>
              <a:gd name="T44" fmla="*/ 152 w 671"/>
              <a:gd name="T45" fmla="*/ 641 h 641"/>
              <a:gd name="T46" fmla="*/ 152 w 671"/>
              <a:gd name="T47" fmla="*/ 641 h 641"/>
              <a:gd name="T48" fmla="*/ 9 w 671"/>
              <a:gd name="T49" fmla="*/ 641 h 641"/>
              <a:gd name="T50" fmla="*/ 9 w 671"/>
              <a:gd name="T51" fmla="*/ 209 h 641"/>
              <a:gd name="T52" fmla="*/ 152 w 671"/>
              <a:gd name="T53" fmla="*/ 209 h 641"/>
              <a:gd name="T54" fmla="*/ 152 w 671"/>
              <a:gd name="T55" fmla="*/ 641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71" h="641">
                <a:moveTo>
                  <a:pt x="671" y="641"/>
                </a:moveTo>
                <a:lnTo>
                  <a:pt x="671" y="641"/>
                </a:lnTo>
                <a:lnTo>
                  <a:pt x="527" y="641"/>
                </a:lnTo>
                <a:lnTo>
                  <a:pt x="527" y="410"/>
                </a:lnTo>
                <a:cubicBezTo>
                  <a:pt x="527" y="352"/>
                  <a:pt x="506" y="312"/>
                  <a:pt x="454" y="312"/>
                </a:cubicBezTo>
                <a:cubicBezTo>
                  <a:pt x="415" y="312"/>
                  <a:pt x="391" y="339"/>
                  <a:pt x="380" y="365"/>
                </a:cubicBezTo>
                <a:cubicBezTo>
                  <a:pt x="377" y="374"/>
                  <a:pt x="376" y="387"/>
                  <a:pt x="376" y="400"/>
                </a:cubicBezTo>
                <a:lnTo>
                  <a:pt x="376" y="641"/>
                </a:lnTo>
                <a:lnTo>
                  <a:pt x="232" y="641"/>
                </a:lnTo>
                <a:cubicBezTo>
                  <a:pt x="232" y="641"/>
                  <a:pt x="234" y="249"/>
                  <a:pt x="232" y="209"/>
                </a:cubicBezTo>
                <a:lnTo>
                  <a:pt x="376" y="209"/>
                </a:lnTo>
                <a:lnTo>
                  <a:pt x="376" y="270"/>
                </a:lnTo>
                <a:cubicBezTo>
                  <a:pt x="395" y="241"/>
                  <a:pt x="429" y="199"/>
                  <a:pt x="505" y="199"/>
                </a:cubicBezTo>
                <a:cubicBezTo>
                  <a:pt x="600" y="199"/>
                  <a:pt x="671" y="260"/>
                  <a:pt x="671" y="393"/>
                </a:cubicBezTo>
                <a:lnTo>
                  <a:pt x="671" y="641"/>
                </a:lnTo>
                <a:close/>
                <a:moveTo>
                  <a:pt x="81" y="150"/>
                </a:moveTo>
                <a:lnTo>
                  <a:pt x="81" y="150"/>
                </a:lnTo>
                <a:lnTo>
                  <a:pt x="80" y="150"/>
                </a:lnTo>
                <a:cubicBezTo>
                  <a:pt x="31" y="150"/>
                  <a:pt x="0" y="117"/>
                  <a:pt x="0" y="75"/>
                </a:cubicBezTo>
                <a:cubicBezTo>
                  <a:pt x="0" y="33"/>
                  <a:pt x="32" y="0"/>
                  <a:pt x="82" y="0"/>
                </a:cubicBezTo>
                <a:cubicBezTo>
                  <a:pt x="131" y="0"/>
                  <a:pt x="161" y="33"/>
                  <a:pt x="162" y="75"/>
                </a:cubicBezTo>
                <a:cubicBezTo>
                  <a:pt x="162" y="117"/>
                  <a:pt x="131" y="150"/>
                  <a:pt x="81" y="150"/>
                </a:cubicBezTo>
                <a:close/>
                <a:moveTo>
                  <a:pt x="152" y="641"/>
                </a:moveTo>
                <a:lnTo>
                  <a:pt x="152" y="641"/>
                </a:lnTo>
                <a:lnTo>
                  <a:pt x="9" y="641"/>
                </a:lnTo>
                <a:lnTo>
                  <a:pt x="9" y="209"/>
                </a:lnTo>
                <a:lnTo>
                  <a:pt x="152" y="209"/>
                </a:lnTo>
                <a:lnTo>
                  <a:pt x="152" y="641"/>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acebook">
            <a:hlinkClick r:id="rId3"/>
            <a:extLst>
              <a:ext uri="{FF2B5EF4-FFF2-40B4-BE49-F238E27FC236}">
                <a16:creationId xmlns:a16="http://schemas.microsoft.com/office/drawing/2014/main" id="{D3CE881A-2E2C-4BF7-81A2-0B6ABD537CEA}"/>
              </a:ext>
            </a:extLst>
          </p:cNvPr>
          <p:cNvSpPr>
            <a:spLocks/>
          </p:cNvSpPr>
          <p:nvPr userDrawn="1"/>
        </p:nvSpPr>
        <p:spPr bwMode="auto">
          <a:xfrm>
            <a:off x="9674955" y="5537234"/>
            <a:ext cx="121831" cy="262851"/>
          </a:xfrm>
          <a:custGeom>
            <a:avLst/>
            <a:gdLst>
              <a:gd name="T0" fmla="*/ 321 w 321"/>
              <a:gd name="T1" fmla="*/ 223 h 690"/>
              <a:gd name="T2" fmla="*/ 321 w 321"/>
              <a:gd name="T3" fmla="*/ 223 h 690"/>
              <a:gd name="T4" fmla="*/ 212 w 321"/>
              <a:gd name="T5" fmla="*/ 223 h 690"/>
              <a:gd name="T6" fmla="*/ 212 w 321"/>
              <a:gd name="T7" fmla="*/ 152 h 690"/>
              <a:gd name="T8" fmla="*/ 242 w 321"/>
              <a:gd name="T9" fmla="*/ 118 h 690"/>
              <a:gd name="T10" fmla="*/ 319 w 321"/>
              <a:gd name="T11" fmla="*/ 118 h 690"/>
              <a:gd name="T12" fmla="*/ 319 w 321"/>
              <a:gd name="T13" fmla="*/ 0 h 690"/>
              <a:gd name="T14" fmla="*/ 213 w 321"/>
              <a:gd name="T15" fmla="*/ 0 h 690"/>
              <a:gd name="T16" fmla="*/ 69 w 321"/>
              <a:gd name="T17" fmla="*/ 144 h 690"/>
              <a:gd name="T18" fmla="*/ 69 w 321"/>
              <a:gd name="T19" fmla="*/ 223 h 690"/>
              <a:gd name="T20" fmla="*/ 0 w 321"/>
              <a:gd name="T21" fmla="*/ 223 h 690"/>
              <a:gd name="T22" fmla="*/ 0 w 321"/>
              <a:gd name="T23" fmla="*/ 345 h 690"/>
              <a:gd name="T24" fmla="*/ 69 w 321"/>
              <a:gd name="T25" fmla="*/ 345 h 690"/>
              <a:gd name="T26" fmla="*/ 69 w 321"/>
              <a:gd name="T27" fmla="*/ 690 h 690"/>
              <a:gd name="T28" fmla="*/ 212 w 321"/>
              <a:gd name="T29" fmla="*/ 690 h 690"/>
              <a:gd name="T30" fmla="*/ 212 w 321"/>
              <a:gd name="T31" fmla="*/ 345 h 690"/>
              <a:gd name="T32" fmla="*/ 309 w 321"/>
              <a:gd name="T33" fmla="*/ 345 h 690"/>
              <a:gd name="T34" fmla="*/ 321 w 321"/>
              <a:gd name="T35" fmla="*/ 22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1" h="690">
                <a:moveTo>
                  <a:pt x="321" y="223"/>
                </a:moveTo>
                <a:lnTo>
                  <a:pt x="321" y="223"/>
                </a:lnTo>
                <a:lnTo>
                  <a:pt x="212" y="223"/>
                </a:lnTo>
                <a:lnTo>
                  <a:pt x="212" y="152"/>
                </a:lnTo>
                <a:cubicBezTo>
                  <a:pt x="212" y="125"/>
                  <a:pt x="230" y="118"/>
                  <a:pt x="242" y="118"/>
                </a:cubicBezTo>
                <a:lnTo>
                  <a:pt x="319" y="118"/>
                </a:lnTo>
                <a:lnTo>
                  <a:pt x="319" y="0"/>
                </a:lnTo>
                <a:lnTo>
                  <a:pt x="213" y="0"/>
                </a:lnTo>
                <a:cubicBezTo>
                  <a:pt x="95" y="0"/>
                  <a:pt x="69" y="88"/>
                  <a:pt x="69" y="144"/>
                </a:cubicBezTo>
                <a:lnTo>
                  <a:pt x="69" y="223"/>
                </a:lnTo>
                <a:lnTo>
                  <a:pt x="0" y="223"/>
                </a:lnTo>
                <a:lnTo>
                  <a:pt x="0" y="345"/>
                </a:lnTo>
                <a:lnTo>
                  <a:pt x="69" y="345"/>
                </a:lnTo>
                <a:lnTo>
                  <a:pt x="69" y="690"/>
                </a:lnTo>
                <a:lnTo>
                  <a:pt x="212" y="690"/>
                </a:lnTo>
                <a:lnTo>
                  <a:pt x="212" y="345"/>
                </a:lnTo>
                <a:lnTo>
                  <a:pt x="309" y="345"/>
                </a:lnTo>
                <a:lnTo>
                  <a:pt x="321" y="223"/>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Twitter">
            <a:hlinkClick r:id="rId4"/>
            <a:extLst>
              <a:ext uri="{FF2B5EF4-FFF2-40B4-BE49-F238E27FC236}">
                <a16:creationId xmlns:a16="http://schemas.microsoft.com/office/drawing/2014/main" id="{BF12F575-1E00-479B-A66D-E741929EE483}"/>
              </a:ext>
            </a:extLst>
          </p:cNvPr>
          <p:cNvSpPr>
            <a:spLocks/>
          </p:cNvSpPr>
          <p:nvPr userDrawn="1"/>
        </p:nvSpPr>
        <p:spPr bwMode="auto">
          <a:xfrm>
            <a:off x="10031913" y="5580629"/>
            <a:ext cx="268783" cy="219456"/>
          </a:xfrm>
          <a:custGeom>
            <a:avLst/>
            <a:gdLst>
              <a:gd name="T0" fmla="*/ 709 w 709"/>
              <a:gd name="T1" fmla="*/ 68 h 576"/>
              <a:gd name="T2" fmla="*/ 709 w 709"/>
              <a:gd name="T3" fmla="*/ 68 h 576"/>
              <a:gd name="T4" fmla="*/ 626 w 709"/>
              <a:gd name="T5" fmla="*/ 91 h 576"/>
              <a:gd name="T6" fmla="*/ 690 w 709"/>
              <a:gd name="T7" fmla="*/ 11 h 576"/>
              <a:gd name="T8" fmla="*/ 597 w 709"/>
              <a:gd name="T9" fmla="*/ 46 h 576"/>
              <a:gd name="T10" fmla="*/ 491 w 709"/>
              <a:gd name="T11" fmla="*/ 0 h 576"/>
              <a:gd name="T12" fmla="*/ 346 w 709"/>
              <a:gd name="T13" fmla="*/ 145 h 576"/>
              <a:gd name="T14" fmla="*/ 350 w 709"/>
              <a:gd name="T15" fmla="*/ 179 h 576"/>
              <a:gd name="T16" fmla="*/ 50 w 709"/>
              <a:gd name="T17" fmla="*/ 27 h 576"/>
              <a:gd name="T18" fmla="*/ 30 w 709"/>
              <a:gd name="T19" fmla="*/ 100 h 576"/>
              <a:gd name="T20" fmla="*/ 95 w 709"/>
              <a:gd name="T21" fmla="*/ 221 h 576"/>
              <a:gd name="T22" fmla="*/ 29 w 709"/>
              <a:gd name="T23" fmla="*/ 203 h 576"/>
              <a:gd name="T24" fmla="*/ 29 w 709"/>
              <a:gd name="T25" fmla="*/ 204 h 576"/>
              <a:gd name="T26" fmla="*/ 146 w 709"/>
              <a:gd name="T27" fmla="*/ 347 h 576"/>
              <a:gd name="T28" fmla="*/ 107 w 709"/>
              <a:gd name="T29" fmla="*/ 352 h 576"/>
              <a:gd name="T30" fmla="*/ 80 w 709"/>
              <a:gd name="T31" fmla="*/ 349 h 576"/>
              <a:gd name="T32" fmla="*/ 216 w 709"/>
              <a:gd name="T33" fmla="*/ 450 h 576"/>
              <a:gd name="T34" fmla="*/ 35 w 709"/>
              <a:gd name="T35" fmla="*/ 513 h 576"/>
              <a:gd name="T36" fmla="*/ 0 w 709"/>
              <a:gd name="T37" fmla="*/ 511 h 576"/>
              <a:gd name="T38" fmla="*/ 223 w 709"/>
              <a:gd name="T39" fmla="*/ 576 h 576"/>
              <a:gd name="T40" fmla="*/ 637 w 709"/>
              <a:gd name="T41" fmla="*/ 162 h 576"/>
              <a:gd name="T42" fmla="*/ 637 w 709"/>
              <a:gd name="T43" fmla="*/ 143 h 576"/>
              <a:gd name="T44" fmla="*/ 709 w 709"/>
              <a:gd name="T45" fmla="*/ 68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709" h="576">
                <a:moveTo>
                  <a:pt x="709" y="68"/>
                </a:moveTo>
                <a:lnTo>
                  <a:pt x="709" y="68"/>
                </a:lnTo>
                <a:cubicBezTo>
                  <a:pt x="683" y="80"/>
                  <a:pt x="655" y="88"/>
                  <a:pt x="626" y="91"/>
                </a:cubicBezTo>
                <a:cubicBezTo>
                  <a:pt x="656" y="73"/>
                  <a:pt x="679" y="45"/>
                  <a:pt x="690" y="11"/>
                </a:cubicBezTo>
                <a:cubicBezTo>
                  <a:pt x="662" y="27"/>
                  <a:pt x="630" y="39"/>
                  <a:pt x="597" y="46"/>
                </a:cubicBezTo>
                <a:cubicBezTo>
                  <a:pt x="571" y="18"/>
                  <a:pt x="533" y="0"/>
                  <a:pt x="491" y="0"/>
                </a:cubicBezTo>
                <a:cubicBezTo>
                  <a:pt x="411" y="0"/>
                  <a:pt x="346" y="65"/>
                  <a:pt x="346" y="145"/>
                </a:cubicBezTo>
                <a:cubicBezTo>
                  <a:pt x="346" y="157"/>
                  <a:pt x="347" y="168"/>
                  <a:pt x="350" y="179"/>
                </a:cubicBezTo>
                <a:cubicBezTo>
                  <a:pt x="229" y="172"/>
                  <a:pt x="122" y="115"/>
                  <a:pt x="50" y="27"/>
                </a:cubicBezTo>
                <a:cubicBezTo>
                  <a:pt x="37" y="48"/>
                  <a:pt x="30" y="73"/>
                  <a:pt x="30" y="100"/>
                </a:cubicBezTo>
                <a:cubicBezTo>
                  <a:pt x="30" y="150"/>
                  <a:pt x="56" y="195"/>
                  <a:pt x="95" y="221"/>
                </a:cubicBezTo>
                <a:cubicBezTo>
                  <a:pt x="71" y="220"/>
                  <a:pt x="49" y="213"/>
                  <a:pt x="29" y="203"/>
                </a:cubicBezTo>
                <a:cubicBezTo>
                  <a:pt x="29" y="203"/>
                  <a:pt x="29" y="204"/>
                  <a:pt x="29" y="204"/>
                </a:cubicBezTo>
                <a:cubicBezTo>
                  <a:pt x="29" y="275"/>
                  <a:pt x="79" y="334"/>
                  <a:pt x="146" y="347"/>
                </a:cubicBezTo>
                <a:cubicBezTo>
                  <a:pt x="133" y="350"/>
                  <a:pt x="121" y="352"/>
                  <a:pt x="107" y="352"/>
                </a:cubicBezTo>
                <a:cubicBezTo>
                  <a:pt x="98" y="352"/>
                  <a:pt x="89" y="351"/>
                  <a:pt x="80" y="349"/>
                </a:cubicBezTo>
                <a:cubicBezTo>
                  <a:pt x="98" y="407"/>
                  <a:pt x="152" y="449"/>
                  <a:pt x="216" y="450"/>
                </a:cubicBezTo>
                <a:cubicBezTo>
                  <a:pt x="166" y="489"/>
                  <a:pt x="103" y="513"/>
                  <a:pt x="35" y="513"/>
                </a:cubicBezTo>
                <a:cubicBezTo>
                  <a:pt x="23" y="513"/>
                  <a:pt x="12" y="512"/>
                  <a:pt x="0" y="511"/>
                </a:cubicBezTo>
                <a:cubicBezTo>
                  <a:pt x="65" y="552"/>
                  <a:pt x="141" y="576"/>
                  <a:pt x="223" y="576"/>
                </a:cubicBezTo>
                <a:cubicBezTo>
                  <a:pt x="491" y="576"/>
                  <a:pt x="637" y="354"/>
                  <a:pt x="637" y="162"/>
                </a:cubicBezTo>
                <a:cubicBezTo>
                  <a:pt x="637" y="156"/>
                  <a:pt x="637" y="150"/>
                  <a:pt x="637" y="143"/>
                </a:cubicBezTo>
                <a:cubicBezTo>
                  <a:pt x="665" y="123"/>
                  <a:pt x="690" y="97"/>
                  <a:pt x="709" y="68"/>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 name="YouTube">
            <a:hlinkClick r:id="rId5"/>
            <a:extLst>
              <a:ext uri="{FF2B5EF4-FFF2-40B4-BE49-F238E27FC236}">
                <a16:creationId xmlns:a16="http://schemas.microsoft.com/office/drawing/2014/main" id="{7FB14B23-C759-4C47-887D-A27839DAE366}"/>
              </a:ext>
            </a:extLst>
          </p:cNvPr>
          <p:cNvSpPr>
            <a:spLocks noEditPoints="1"/>
          </p:cNvSpPr>
          <p:nvPr userDrawn="1"/>
        </p:nvSpPr>
        <p:spPr bwMode="auto">
          <a:xfrm>
            <a:off x="10916563" y="5594887"/>
            <a:ext cx="290762" cy="205198"/>
          </a:xfrm>
          <a:custGeom>
            <a:avLst/>
            <a:gdLst>
              <a:gd name="T0" fmla="*/ 307 w 768"/>
              <a:gd name="T1" fmla="*/ 384 h 538"/>
              <a:gd name="T2" fmla="*/ 307 w 768"/>
              <a:gd name="T3" fmla="*/ 384 h 538"/>
              <a:gd name="T4" fmla="*/ 307 w 768"/>
              <a:gd name="T5" fmla="*/ 154 h 538"/>
              <a:gd name="T6" fmla="*/ 507 w 768"/>
              <a:gd name="T7" fmla="*/ 269 h 538"/>
              <a:gd name="T8" fmla="*/ 307 w 768"/>
              <a:gd name="T9" fmla="*/ 384 h 538"/>
              <a:gd name="T10" fmla="*/ 752 w 768"/>
              <a:gd name="T11" fmla="*/ 84 h 538"/>
              <a:gd name="T12" fmla="*/ 752 w 768"/>
              <a:gd name="T13" fmla="*/ 84 h 538"/>
              <a:gd name="T14" fmla="*/ 684 w 768"/>
              <a:gd name="T15" fmla="*/ 16 h 538"/>
              <a:gd name="T16" fmla="*/ 384 w 768"/>
              <a:gd name="T17" fmla="*/ 0 h 538"/>
              <a:gd name="T18" fmla="*/ 84 w 768"/>
              <a:gd name="T19" fmla="*/ 16 h 538"/>
              <a:gd name="T20" fmla="*/ 16 w 768"/>
              <a:gd name="T21" fmla="*/ 84 h 538"/>
              <a:gd name="T22" fmla="*/ 0 w 768"/>
              <a:gd name="T23" fmla="*/ 269 h 538"/>
              <a:gd name="T24" fmla="*/ 16 w 768"/>
              <a:gd name="T25" fmla="*/ 454 h 538"/>
              <a:gd name="T26" fmla="*/ 84 w 768"/>
              <a:gd name="T27" fmla="*/ 522 h 538"/>
              <a:gd name="T28" fmla="*/ 384 w 768"/>
              <a:gd name="T29" fmla="*/ 538 h 538"/>
              <a:gd name="T30" fmla="*/ 684 w 768"/>
              <a:gd name="T31" fmla="*/ 522 h 538"/>
              <a:gd name="T32" fmla="*/ 752 w 768"/>
              <a:gd name="T33" fmla="*/ 454 h 538"/>
              <a:gd name="T34" fmla="*/ 768 w 768"/>
              <a:gd name="T35" fmla="*/ 269 h 538"/>
              <a:gd name="T36" fmla="*/ 752 w 768"/>
              <a:gd name="T37" fmla="*/ 84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68" h="538">
                <a:moveTo>
                  <a:pt x="307" y="384"/>
                </a:moveTo>
                <a:lnTo>
                  <a:pt x="307" y="384"/>
                </a:lnTo>
                <a:lnTo>
                  <a:pt x="307" y="154"/>
                </a:lnTo>
                <a:lnTo>
                  <a:pt x="507" y="269"/>
                </a:lnTo>
                <a:lnTo>
                  <a:pt x="307" y="384"/>
                </a:lnTo>
                <a:close/>
                <a:moveTo>
                  <a:pt x="752" y="84"/>
                </a:moveTo>
                <a:lnTo>
                  <a:pt x="752" y="84"/>
                </a:lnTo>
                <a:cubicBezTo>
                  <a:pt x="743" y="51"/>
                  <a:pt x="717" y="25"/>
                  <a:pt x="684" y="16"/>
                </a:cubicBezTo>
                <a:cubicBezTo>
                  <a:pt x="624" y="0"/>
                  <a:pt x="384" y="0"/>
                  <a:pt x="384" y="0"/>
                </a:cubicBezTo>
                <a:cubicBezTo>
                  <a:pt x="384" y="0"/>
                  <a:pt x="144" y="0"/>
                  <a:pt x="84" y="16"/>
                </a:cubicBezTo>
                <a:cubicBezTo>
                  <a:pt x="51" y="25"/>
                  <a:pt x="25" y="51"/>
                  <a:pt x="16" y="84"/>
                </a:cubicBezTo>
                <a:cubicBezTo>
                  <a:pt x="0" y="144"/>
                  <a:pt x="0" y="269"/>
                  <a:pt x="0" y="269"/>
                </a:cubicBezTo>
                <a:cubicBezTo>
                  <a:pt x="0" y="269"/>
                  <a:pt x="0" y="394"/>
                  <a:pt x="16" y="454"/>
                </a:cubicBezTo>
                <a:cubicBezTo>
                  <a:pt x="25" y="487"/>
                  <a:pt x="51" y="513"/>
                  <a:pt x="84" y="522"/>
                </a:cubicBezTo>
                <a:cubicBezTo>
                  <a:pt x="144" y="538"/>
                  <a:pt x="384" y="538"/>
                  <a:pt x="384" y="538"/>
                </a:cubicBezTo>
                <a:cubicBezTo>
                  <a:pt x="384" y="538"/>
                  <a:pt x="624" y="538"/>
                  <a:pt x="684" y="522"/>
                </a:cubicBezTo>
                <a:cubicBezTo>
                  <a:pt x="717" y="513"/>
                  <a:pt x="743" y="487"/>
                  <a:pt x="752" y="454"/>
                </a:cubicBezTo>
                <a:cubicBezTo>
                  <a:pt x="768" y="394"/>
                  <a:pt x="768" y="269"/>
                  <a:pt x="768" y="269"/>
                </a:cubicBezTo>
                <a:cubicBezTo>
                  <a:pt x="768" y="269"/>
                  <a:pt x="768" y="144"/>
                  <a:pt x="752" y="84"/>
                </a:cubicBez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pic>
        <p:nvPicPr>
          <p:cNvPr id="10" name="Picture 22" descr="A close up of a sign&#10;&#10;Description automatically generated">
            <a:extLst>
              <a:ext uri="{FF2B5EF4-FFF2-40B4-BE49-F238E27FC236}">
                <a16:creationId xmlns:a16="http://schemas.microsoft.com/office/drawing/2014/main" id="{1BF68AD8-32F7-6640-ABD8-B8FA66DB0802}"/>
              </a:ext>
            </a:extLst>
          </p:cNvPr>
          <p:cNvPicPr>
            <a:picLocks noChangeAspect="1"/>
          </p:cNvPicPr>
          <p:nvPr userDrawn="1"/>
        </p:nvPicPr>
        <p:blipFill>
          <a:blip r:embed="rId6"/>
          <a:stretch>
            <a:fillRect/>
          </a:stretch>
        </p:blipFill>
        <p:spPr>
          <a:xfrm>
            <a:off x="10475771" y="5555833"/>
            <a:ext cx="265741" cy="262852"/>
          </a:xfrm>
          <a:prstGeom prst="rect">
            <a:avLst/>
          </a:prstGeom>
        </p:spPr>
      </p:pic>
    </p:spTree>
    <p:extLst>
      <p:ext uri="{BB962C8B-B14F-4D97-AF65-F5344CB8AC3E}">
        <p14:creationId xmlns:p14="http://schemas.microsoft.com/office/powerpoint/2010/main" val="4278099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0" userDrawn="1">
          <p15:clr>
            <a:srgbClr val="FBAE40"/>
          </p15:clr>
        </p15:guide>
        <p15:guide id="2" orient="horz" pos="3832" userDrawn="1">
          <p15:clr>
            <a:srgbClr val="FBAE40"/>
          </p15:clr>
        </p15:guide>
        <p15:guide id="3" pos="5588" userDrawn="1">
          <p15:clr>
            <a:srgbClr val="FBAE40"/>
          </p15:clr>
        </p15:guide>
        <p15:guide id="4" pos="5786" userDrawn="1">
          <p15:clr>
            <a:srgbClr val="FBAE40"/>
          </p15:clr>
        </p15:guide>
        <p15:guide id="5" orient="horz" pos="4148" userDrawn="1">
          <p15:clr>
            <a:srgbClr val="FBAE40"/>
          </p15:clr>
        </p15:guide>
        <p15:guide id="6" pos="5386" userDrawn="1">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Appendix slide">
    <p:bg>
      <p:bgPr>
        <a:solidFill>
          <a:srgbClr val="006E74"/>
        </a:solidFill>
        <a:effectLst/>
      </p:bgPr>
    </p:bg>
    <p:spTree>
      <p:nvGrpSpPr>
        <p:cNvPr id="1" name=""/>
        <p:cNvGrpSpPr/>
        <p:nvPr/>
      </p:nvGrpSpPr>
      <p:grpSpPr>
        <a:xfrm>
          <a:off x="0" y="0"/>
          <a:ext cx="0" cy="0"/>
          <a:chOff x="0" y="0"/>
          <a:chExt cx="0" cy="0"/>
        </a:xfrm>
      </p:grpSpPr>
      <p:sp>
        <p:nvSpPr>
          <p:cNvPr id="9" name="Text Placeholder 2">
            <a:extLst>
              <a:ext uri="{FF2B5EF4-FFF2-40B4-BE49-F238E27FC236}">
                <a16:creationId xmlns:a16="http://schemas.microsoft.com/office/drawing/2014/main" id="{1AE6BB09-E3B1-8E4C-BC05-A3BEA4D63F46}"/>
              </a:ext>
            </a:extLst>
          </p:cNvPr>
          <p:cNvSpPr>
            <a:spLocks noGrp="1"/>
          </p:cNvSpPr>
          <p:nvPr>
            <p:ph type="body" sz="quarter" idx="13" hasCustomPrompt="1"/>
          </p:nvPr>
        </p:nvSpPr>
        <p:spPr>
          <a:xfrm>
            <a:off x="365760" y="4114800"/>
            <a:ext cx="8505190" cy="1968500"/>
          </a:xfrm>
        </p:spPr>
        <p:txBody>
          <a:bodyPr/>
          <a:lstStyle/>
          <a:p>
            <a:pPr lvl="0"/>
            <a:r>
              <a:rPr lang="en-US"/>
              <a:t>[Additional content, if needed]</a:t>
            </a:r>
          </a:p>
        </p:txBody>
      </p:sp>
      <p:sp>
        <p:nvSpPr>
          <p:cNvPr id="3" name="TextBox 2">
            <a:extLst>
              <a:ext uri="{FF2B5EF4-FFF2-40B4-BE49-F238E27FC236}">
                <a16:creationId xmlns:a16="http://schemas.microsoft.com/office/drawing/2014/main" id="{BBAC10D0-7A8D-F54B-AFA4-6CBFAE45447B}"/>
              </a:ext>
            </a:extLst>
          </p:cNvPr>
          <p:cNvSpPr txBox="1"/>
          <p:nvPr userDrawn="1"/>
        </p:nvSpPr>
        <p:spPr>
          <a:xfrm>
            <a:off x="365760" y="1737360"/>
            <a:ext cx="6702305" cy="2103120"/>
          </a:xfrm>
          <a:prstGeom prst="rect">
            <a:avLst/>
          </a:prstGeom>
          <a:noFill/>
        </p:spPr>
        <p:txBody>
          <a:bodyPr wrap="square" lIns="0" tIns="0" rIns="0" bIns="0" rtlCol="0" anchor="b" anchorCtr="0">
            <a:noAutofit/>
          </a:bodyPr>
          <a:lstStyle/>
          <a:p>
            <a:pPr marL="0" marR="0" indent="0" algn="l" defTabSz="914400" rtl="0" eaLnBrk="1" fontAlgn="auto" latinLnBrk="0" hangingPunct="1">
              <a:lnSpc>
                <a:spcPct val="100000"/>
              </a:lnSpc>
              <a:spcBef>
                <a:spcPts val="1200"/>
              </a:spcBef>
              <a:spcAft>
                <a:spcPts val="0"/>
              </a:spcAft>
              <a:buClrTx/>
              <a:buSzPct val="100000"/>
              <a:buFont typeface="Arial"/>
              <a:buNone/>
              <a:tabLst/>
              <a:defRPr/>
            </a:pPr>
            <a:r>
              <a:rPr kumimoji="0" lang="en-US" sz="4800" b="0" i="0" u="none" strike="noStrike" kern="1200" cap="none" spc="0" normalizeH="0" baseline="0" noProof="0">
                <a:ln>
                  <a:noFill/>
                </a:ln>
                <a:solidFill>
                  <a:srgbClr val="FFFFFF"/>
                </a:solidFill>
                <a:effectLst/>
                <a:uLnTx/>
                <a:uFillTx/>
                <a:latin typeface="+mn-lt"/>
                <a:ea typeface="+mj-ea"/>
                <a:cs typeface="+mj-cs"/>
              </a:rPr>
              <a:t>Appendix</a:t>
            </a:r>
            <a:endParaRPr lang="en-US" sz="4800" b="0"/>
          </a:p>
        </p:txBody>
      </p:sp>
    </p:spTree>
    <p:extLst>
      <p:ext uri="{BB962C8B-B14F-4D97-AF65-F5344CB8AC3E}">
        <p14:creationId xmlns:p14="http://schemas.microsoft.com/office/powerpoint/2010/main" val="12566299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5588" userDrawn="1">
          <p15:clr>
            <a:srgbClr val="FBAE40"/>
          </p15:clr>
        </p15:guide>
        <p15:guide id="3" orient="horz" pos="3832" userDrawn="1">
          <p15:clr>
            <a:srgbClr val="FBAE40"/>
          </p15:clr>
        </p15:guide>
        <p15:guide id="4" orient="horz" pos="414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orldwide office locations">
    <p:bg>
      <p:bgPr>
        <a:solidFill>
          <a:srgbClr val="231F20"/>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DA48B4B-3B81-F74C-8FE3-0FD399854022}"/>
              </a:ext>
            </a:extLst>
          </p:cNvPr>
          <p:cNvSpPr txBox="1">
            <a:spLocks/>
          </p:cNvSpPr>
          <p:nvPr userDrawn="1"/>
        </p:nvSpPr>
        <p:spPr>
          <a:xfrm>
            <a:off x="365760" y="365760"/>
            <a:ext cx="9972040" cy="914400"/>
          </a:xfrm>
          <a:prstGeom prst="rect">
            <a:avLst/>
          </a:prstGeom>
        </p:spPr>
        <p:txBody>
          <a:bodyPr vert="horz" lIns="0" tIns="0" rIns="0" bIns="0" rtlCol="0" anchor="t" anchorCtr="0">
            <a:noAutofit/>
          </a:bodyPr>
          <a:lstStyle>
            <a:lvl1pPr>
              <a:lnSpc>
                <a:spcPct val="90000"/>
              </a:lnSpc>
              <a:spcBef>
                <a:spcPct val="0"/>
              </a:spcBef>
              <a:buNone/>
              <a:defRPr sz="3200" b="1">
                <a:latin typeface="+mj-lt"/>
                <a:ea typeface="+mj-ea"/>
                <a:cs typeface="+mj-cs"/>
              </a:defRPr>
            </a:lvl1pPr>
          </a:lstStyle>
          <a:p>
            <a:pPr lvl="0"/>
            <a:r>
              <a:rPr lang="en-US"/>
              <a:t>Where you'll find us</a:t>
            </a:r>
          </a:p>
        </p:txBody>
      </p:sp>
      <p:sp>
        <p:nvSpPr>
          <p:cNvPr id="35" name="World">
            <a:extLst>
              <a:ext uri="{FF2B5EF4-FFF2-40B4-BE49-F238E27FC236}">
                <a16:creationId xmlns:a16="http://schemas.microsoft.com/office/drawing/2014/main" id="{7C2AFA76-BC5C-4DE3-833C-BD040628F7B0}"/>
              </a:ext>
            </a:extLst>
          </p:cNvPr>
          <p:cNvSpPr>
            <a:spLocks noChangeAspect="1" noEditPoints="1"/>
          </p:cNvSpPr>
          <p:nvPr userDrawn="1"/>
        </p:nvSpPr>
        <p:spPr bwMode="auto">
          <a:xfrm>
            <a:off x="3510188" y="1253592"/>
            <a:ext cx="8202168" cy="4251960"/>
          </a:xfrm>
          <a:custGeom>
            <a:avLst/>
            <a:gdLst>
              <a:gd name="T0" fmla="*/ 7449 w 8611"/>
              <a:gd name="T1" fmla="*/ 1277 h 4463"/>
              <a:gd name="T2" fmla="*/ 6996 w 8611"/>
              <a:gd name="T3" fmla="*/ 2869 h 4463"/>
              <a:gd name="T4" fmla="*/ 6945 w 8611"/>
              <a:gd name="T5" fmla="*/ 3360 h 4463"/>
              <a:gd name="T6" fmla="*/ 7246 w 8611"/>
              <a:gd name="T7" fmla="*/ 3672 h 4463"/>
              <a:gd name="T8" fmla="*/ 7447 w 8611"/>
              <a:gd name="T9" fmla="*/ 3150 h 4463"/>
              <a:gd name="T10" fmla="*/ 6989 w 8611"/>
              <a:gd name="T11" fmla="*/ 2545 h 4463"/>
              <a:gd name="T12" fmla="*/ 6997 w 8611"/>
              <a:gd name="T13" fmla="*/ 2386 h 4463"/>
              <a:gd name="T14" fmla="*/ 8358 w 8611"/>
              <a:gd name="T15" fmla="*/ 3894 h 4463"/>
              <a:gd name="T16" fmla="*/ 7529 w 8611"/>
              <a:gd name="T17" fmla="*/ 3121 h 4463"/>
              <a:gd name="T18" fmla="*/ 7859 w 8611"/>
              <a:gd name="T19" fmla="*/ 432 h 4463"/>
              <a:gd name="T20" fmla="*/ 6732 w 8611"/>
              <a:gd name="T21" fmla="*/ 0 h 4463"/>
              <a:gd name="T22" fmla="*/ 5643 w 8611"/>
              <a:gd name="T23" fmla="*/ 489 h 4463"/>
              <a:gd name="T24" fmla="*/ 4919 w 8611"/>
              <a:gd name="T25" fmla="*/ 675 h 4463"/>
              <a:gd name="T26" fmla="*/ 4128 w 8611"/>
              <a:gd name="T27" fmla="*/ 1077 h 4463"/>
              <a:gd name="T28" fmla="*/ 4567 w 8611"/>
              <a:gd name="T29" fmla="*/ 714 h 4463"/>
              <a:gd name="T30" fmla="*/ 4468 w 8611"/>
              <a:gd name="T31" fmla="*/ 1236 h 4463"/>
              <a:gd name="T32" fmla="*/ 3784 w 8611"/>
              <a:gd name="T33" fmla="*/ 1867 h 4463"/>
              <a:gd name="T34" fmla="*/ 4307 w 8611"/>
              <a:gd name="T35" fmla="*/ 1650 h 4463"/>
              <a:gd name="T36" fmla="*/ 4649 w 8611"/>
              <a:gd name="T37" fmla="*/ 1844 h 4463"/>
              <a:gd name="T38" fmla="*/ 4283 w 8611"/>
              <a:gd name="T39" fmla="*/ 1920 h 4463"/>
              <a:gd name="T40" fmla="*/ 4212 w 8611"/>
              <a:gd name="T41" fmla="*/ 2695 h 4463"/>
              <a:gd name="T42" fmla="*/ 4439 w 8611"/>
              <a:gd name="T43" fmla="*/ 3737 h 4463"/>
              <a:gd name="T44" fmla="*/ 4992 w 8611"/>
              <a:gd name="T45" fmla="*/ 2911 h 4463"/>
              <a:gd name="T46" fmla="*/ 4875 w 8611"/>
              <a:gd name="T47" fmla="*/ 2277 h 4463"/>
              <a:gd name="T48" fmla="*/ 5263 w 8611"/>
              <a:gd name="T49" fmla="*/ 2068 h 4463"/>
              <a:gd name="T50" fmla="*/ 5779 w 8611"/>
              <a:gd name="T51" fmla="*/ 2505 h 4463"/>
              <a:gd name="T52" fmla="*/ 6218 w 8611"/>
              <a:gd name="T53" fmla="*/ 2289 h 4463"/>
              <a:gd name="T54" fmla="*/ 6583 w 8611"/>
              <a:gd name="T55" fmla="*/ 2651 h 4463"/>
              <a:gd name="T56" fmla="*/ 6749 w 8611"/>
              <a:gd name="T57" fmla="*/ 2316 h 4463"/>
              <a:gd name="T58" fmla="*/ 7091 w 8611"/>
              <a:gd name="T59" fmla="*/ 1918 h 4463"/>
              <a:gd name="T60" fmla="*/ 7450 w 8611"/>
              <a:gd name="T61" fmla="*/ 1021 h 4463"/>
              <a:gd name="T62" fmla="*/ 7799 w 8611"/>
              <a:gd name="T63" fmla="*/ 1162 h 4463"/>
              <a:gd name="T64" fmla="*/ 8431 w 8611"/>
              <a:gd name="T65" fmla="*/ 699 h 4463"/>
              <a:gd name="T66" fmla="*/ 7254 w 8611"/>
              <a:gd name="T67" fmla="*/ 1916 h 4463"/>
              <a:gd name="T68" fmla="*/ 7254 w 8611"/>
              <a:gd name="T69" fmla="*/ 1916 h 4463"/>
              <a:gd name="T70" fmla="*/ 7541 w 8611"/>
              <a:gd name="T71" fmla="*/ 3946 h 4463"/>
              <a:gd name="T72" fmla="*/ 5208 w 8611"/>
              <a:gd name="T73" fmla="*/ 3193 h 4463"/>
              <a:gd name="T74" fmla="*/ 2242 w 8611"/>
              <a:gd name="T75" fmla="*/ 2576 h 4463"/>
              <a:gd name="T76" fmla="*/ 2373 w 8611"/>
              <a:gd name="T77" fmla="*/ 4463 h 4463"/>
              <a:gd name="T78" fmla="*/ 2975 w 8611"/>
              <a:gd name="T79" fmla="*/ 2956 h 4463"/>
              <a:gd name="T80" fmla="*/ 2114 w 8611"/>
              <a:gd name="T81" fmla="*/ 811 h 4463"/>
              <a:gd name="T82" fmla="*/ 2633 w 8611"/>
              <a:gd name="T83" fmla="*/ 128 h 4463"/>
              <a:gd name="T84" fmla="*/ 3050 w 8611"/>
              <a:gd name="T85" fmla="*/ 531 h 4463"/>
              <a:gd name="T86" fmla="*/ 3901 w 8611"/>
              <a:gd name="T87" fmla="*/ 1399 h 4463"/>
              <a:gd name="T88" fmla="*/ 3761 w 8611"/>
              <a:gd name="T89" fmla="*/ 1173 h 4463"/>
              <a:gd name="T90" fmla="*/ 6870 w 8611"/>
              <a:gd name="T91" fmla="*/ 2711 h 4463"/>
              <a:gd name="T92" fmla="*/ 6870 w 8611"/>
              <a:gd name="T93" fmla="*/ 2932 h 4463"/>
              <a:gd name="T94" fmla="*/ 1714 w 8611"/>
              <a:gd name="T95" fmla="*/ 2085 h 4463"/>
              <a:gd name="T96" fmla="*/ 2611 w 8611"/>
              <a:gd name="T97" fmla="*/ 1404 h 4463"/>
              <a:gd name="T98" fmla="*/ 2171 w 8611"/>
              <a:gd name="T99" fmla="*/ 883 h 4463"/>
              <a:gd name="T100" fmla="*/ 2362 w 8611"/>
              <a:gd name="T101" fmla="*/ 841 h 4463"/>
              <a:gd name="T102" fmla="*/ 1050 w 8611"/>
              <a:gd name="T103" fmla="*/ 396 h 4463"/>
              <a:gd name="T104" fmla="*/ 380 w 8611"/>
              <a:gd name="T105" fmla="*/ 1112 h 4463"/>
              <a:gd name="T106" fmla="*/ 1651 w 8611"/>
              <a:gd name="T107" fmla="*/ 2481 h 4463"/>
              <a:gd name="T108" fmla="*/ 6560 w 8611"/>
              <a:gd name="T109" fmla="*/ 2743 h 4463"/>
              <a:gd name="T110" fmla="*/ 6523 w 8611"/>
              <a:gd name="T111" fmla="*/ 2780 h 4463"/>
              <a:gd name="T112" fmla="*/ 6579 w 8611"/>
              <a:gd name="T113" fmla="*/ 2979 h 4463"/>
              <a:gd name="T114" fmla="*/ 5948 w 8611"/>
              <a:gd name="T115" fmla="*/ 2706 h 4463"/>
              <a:gd name="T116" fmla="*/ 3654 w 8611"/>
              <a:gd name="T117" fmla="*/ 811 h 4463"/>
              <a:gd name="T118" fmla="*/ 3654 w 8611"/>
              <a:gd name="T119" fmla="*/ 811 h 4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11" h="4463">
                <a:moveTo>
                  <a:pt x="7449" y="1700"/>
                </a:moveTo>
                <a:lnTo>
                  <a:pt x="7449" y="1700"/>
                </a:lnTo>
                <a:lnTo>
                  <a:pt x="7510" y="1700"/>
                </a:lnTo>
                <a:lnTo>
                  <a:pt x="7510" y="1277"/>
                </a:lnTo>
                <a:lnTo>
                  <a:pt x="7449" y="1277"/>
                </a:lnTo>
                <a:lnTo>
                  <a:pt x="7449" y="1700"/>
                </a:lnTo>
                <a:close/>
                <a:moveTo>
                  <a:pt x="6916" y="2980"/>
                </a:moveTo>
                <a:lnTo>
                  <a:pt x="6916" y="2980"/>
                </a:lnTo>
                <a:lnTo>
                  <a:pt x="6996" y="2980"/>
                </a:lnTo>
                <a:lnTo>
                  <a:pt x="6996" y="2869"/>
                </a:lnTo>
                <a:lnTo>
                  <a:pt x="6916" y="2869"/>
                </a:lnTo>
                <a:lnTo>
                  <a:pt x="6916" y="2980"/>
                </a:lnTo>
                <a:close/>
                <a:moveTo>
                  <a:pt x="7155" y="3150"/>
                </a:moveTo>
                <a:lnTo>
                  <a:pt x="7155" y="3150"/>
                </a:lnTo>
                <a:lnTo>
                  <a:pt x="6945" y="3360"/>
                </a:lnTo>
                <a:lnTo>
                  <a:pt x="6803" y="3360"/>
                </a:lnTo>
                <a:lnTo>
                  <a:pt x="6803" y="3741"/>
                </a:lnTo>
                <a:lnTo>
                  <a:pt x="7014" y="3741"/>
                </a:lnTo>
                <a:lnTo>
                  <a:pt x="7083" y="3672"/>
                </a:lnTo>
                <a:lnTo>
                  <a:pt x="7246" y="3672"/>
                </a:lnTo>
                <a:lnTo>
                  <a:pt x="7428" y="3854"/>
                </a:lnTo>
                <a:lnTo>
                  <a:pt x="7578" y="3854"/>
                </a:lnTo>
                <a:lnTo>
                  <a:pt x="7751" y="3682"/>
                </a:lnTo>
                <a:lnTo>
                  <a:pt x="7751" y="3453"/>
                </a:lnTo>
                <a:lnTo>
                  <a:pt x="7447" y="3150"/>
                </a:lnTo>
                <a:lnTo>
                  <a:pt x="7155" y="3150"/>
                </a:lnTo>
                <a:close/>
                <a:moveTo>
                  <a:pt x="6938" y="2386"/>
                </a:moveTo>
                <a:lnTo>
                  <a:pt x="6938" y="2386"/>
                </a:lnTo>
                <a:lnTo>
                  <a:pt x="6938" y="2494"/>
                </a:lnTo>
                <a:lnTo>
                  <a:pt x="6989" y="2545"/>
                </a:lnTo>
                <a:lnTo>
                  <a:pt x="6989" y="2707"/>
                </a:lnTo>
                <a:lnTo>
                  <a:pt x="7091" y="2707"/>
                </a:lnTo>
                <a:lnTo>
                  <a:pt x="7091" y="2566"/>
                </a:lnTo>
                <a:lnTo>
                  <a:pt x="6997" y="2472"/>
                </a:lnTo>
                <a:lnTo>
                  <a:pt x="6997" y="2386"/>
                </a:lnTo>
                <a:lnTo>
                  <a:pt x="6938" y="2386"/>
                </a:lnTo>
                <a:close/>
                <a:moveTo>
                  <a:pt x="8059" y="4075"/>
                </a:moveTo>
                <a:lnTo>
                  <a:pt x="8059" y="4075"/>
                </a:lnTo>
                <a:lnTo>
                  <a:pt x="8118" y="4134"/>
                </a:lnTo>
                <a:lnTo>
                  <a:pt x="8358" y="3894"/>
                </a:lnTo>
                <a:lnTo>
                  <a:pt x="8299" y="3835"/>
                </a:lnTo>
                <a:lnTo>
                  <a:pt x="8059" y="4075"/>
                </a:lnTo>
                <a:close/>
                <a:moveTo>
                  <a:pt x="7322" y="2914"/>
                </a:moveTo>
                <a:lnTo>
                  <a:pt x="7322" y="2914"/>
                </a:lnTo>
                <a:lnTo>
                  <a:pt x="7529" y="3121"/>
                </a:lnTo>
                <a:lnTo>
                  <a:pt x="7598" y="3053"/>
                </a:lnTo>
                <a:lnTo>
                  <a:pt x="7390" y="2845"/>
                </a:lnTo>
                <a:lnTo>
                  <a:pt x="7322" y="2914"/>
                </a:lnTo>
                <a:close/>
                <a:moveTo>
                  <a:pt x="7859" y="432"/>
                </a:moveTo>
                <a:lnTo>
                  <a:pt x="7859" y="432"/>
                </a:lnTo>
                <a:lnTo>
                  <a:pt x="7690" y="263"/>
                </a:lnTo>
                <a:lnTo>
                  <a:pt x="7189" y="263"/>
                </a:lnTo>
                <a:lnTo>
                  <a:pt x="7117" y="191"/>
                </a:lnTo>
                <a:lnTo>
                  <a:pt x="6732" y="191"/>
                </a:lnTo>
                <a:lnTo>
                  <a:pt x="6732" y="0"/>
                </a:lnTo>
                <a:lnTo>
                  <a:pt x="6062" y="0"/>
                </a:lnTo>
                <a:lnTo>
                  <a:pt x="5852" y="209"/>
                </a:lnTo>
                <a:lnTo>
                  <a:pt x="5697" y="209"/>
                </a:lnTo>
                <a:lnTo>
                  <a:pt x="5643" y="262"/>
                </a:lnTo>
                <a:lnTo>
                  <a:pt x="5643" y="489"/>
                </a:lnTo>
                <a:lnTo>
                  <a:pt x="5243" y="489"/>
                </a:lnTo>
                <a:lnTo>
                  <a:pt x="4953" y="779"/>
                </a:lnTo>
                <a:lnTo>
                  <a:pt x="4867" y="779"/>
                </a:lnTo>
                <a:lnTo>
                  <a:pt x="4865" y="675"/>
                </a:lnTo>
                <a:lnTo>
                  <a:pt x="4919" y="675"/>
                </a:lnTo>
                <a:lnTo>
                  <a:pt x="5004" y="590"/>
                </a:lnTo>
                <a:lnTo>
                  <a:pt x="4777" y="363"/>
                </a:lnTo>
                <a:lnTo>
                  <a:pt x="4578" y="363"/>
                </a:lnTo>
                <a:lnTo>
                  <a:pt x="4128" y="813"/>
                </a:lnTo>
                <a:lnTo>
                  <a:pt x="4128" y="1077"/>
                </a:lnTo>
                <a:lnTo>
                  <a:pt x="4216" y="1077"/>
                </a:lnTo>
                <a:lnTo>
                  <a:pt x="4341" y="1201"/>
                </a:lnTo>
                <a:lnTo>
                  <a:pt x="4434" y="1108"/>
                </a:lnTo>
                <a:lnTo>
                  <a:pt x="4434" y="848"/>
                </a:lnTo>
                <a:lnTo>
                  <a:pt x="4567" y="714"/>
                </a:lnTo>
                <a:lnTo>
                  <a:pt x="4599" y="745"/>
                </a:lnTo>
                <a:lnTo>
                  <a:pt x="4494" y="849"/>
                </a:lnTo>
                <a:lnTo>
                  <a:pt x="4494" y="1009"/>
                </a:lnTo>
                <a:lnTo>
                  <a:pt x="4695" y="1009"/>
                </a:lnTo>
                <a:lnTo>
                  <a:pt x="4468" y="1236"/>
                </a:lnTo>
                <a:lnTo>
                  <a:pt x="4208" y="1237"/>
                </a:lnTo>
                <a:lnTo>
                  <a:pt x="3961" y="1484"/>
                </a:lnTo>
                <a:lnTo>
                  <a:pt x="3961" y="1645"/>
                </a:lnTo>
                <a:lnTo>
                  <a:pt x="3784" y="1645"/>
                </a:lnTo>
                <a:lnTo>
                  <a:pt x="3784" y="1867"/>
                </a:lnTo>
                <a:lnTo>
                  <a:pt x="3946" y="1868"/>
                </a:lnTo>
                <a:lnTo>
                  <a:pt x="4188" y="1625"/>
                </a:lnTo>
                <a:lnTo>
                  <a:pt x="4377" y="1813"/>
                </a:lnTo>
                <a:lnTo>
                  <a:pt x="4424" y="1767"/>
                </a:lnTo>
                <a:lnTo>
                  <a:pt x="4307" y="1650"/>
                </a:lnTo>
                <a:lnTo>
                  <a:pt x="4307" y="1580"/>
                </a:lnTo>
                <a:lnTo>
                  <a:pt x="4476" y="1749"/>
                </a:lnTo>
                <a:lnTo>
                  <a:pt x="4476" y="1788"/>
                </a:lnTo>
                <a:lnTo>
                  <a:pt x="4532" y="1844"/>
                </a:lnTo>
                <a:lnTo>
                  <a:pt x="4649" y="1844"/>
                </a:lnTo>
                <a:lnTo>
                  <a:pt x="4727" y="1922"/>
                </a:lnTo>
                <a:lnTo>
                  <a:pt x="4864" y="1922"/>
                </a:lnTo>
                <a:lnTo>
                  <a:pt x="4864" y="2062"/>
                </a:lnTo>
                <a:lnTo>
                  <a:pt x="4425" y="2062"/>
                </a:lnTo>
                <a:lnTo>
                  <a:pt x="4283" y="1920"/>
                </a:lnTo>
                <a:lnTo>
                  <a:pt x="3886" y="1920"/>
                </a:lnTo>
                <a:lnTo>
                  <a:pt x="3577" y="2229"/>
                </a:lnTo>
                <a:lnTo>
                  <a:pt x="3577" y="2540"/>
                </a:lnTo>
                <a:lnTo>
                  <a:pt x="3732" y="2695"/>
                </a:lnTo>
                <a:lnTo>
                  <a:pt x="4212" y="2695"/>
                </a:lnTo>
                <a:lnTo>
                  <a:pt x="4212" y="2859"/>
                </a:lnTo>
                <a:lnTo>
                  <a:pt x="4315" y="2961"/>
                </a:lnTo>
                <a:lnTo>
                  <a:pt x="4315" y="3459"/>
                </a:lnTo>
                <a:lnTo>
                  <a:pt x="4439" y="3583"/>
                </a:lnTo>
                <a:lnTo>
                  <a:pt x="4439" y="3737"/>
                </a:lnTo>
                <a:lnTo>
                  <a:pt x="4552" y="3737"/>
                </a:lnTo>
                <a:lnTo>
                  <a:pt x="4795" y="3494"/>
                </a:lnTo>
                <a:lnTo>
                  <a:pt x="4795" y="3425"/>
                </a:lnTo>
                <a:lnTo>
                  <a:pt x="4992" y="3228"/>
                </a:lnTo>
                <a:lnTo>
                  <a:pt x="4992" y="2911"/>
                </a:lnTo>
                <a:lnTo>
                  <a:pt x="5215" y="2687"/>
                </a:lnTo>
                <a:lnTo>
                  <a:pt x="5215" y="2591"/>
                </a:lnTo>
                <a:lnTo>
                  <a:pt x="5101" y="2591"/>
                </a:lnTo>
                <a:lnTo>
                  <a:pt x="4831" y="2321"/>
                </a:lnTo>
                <a:lnTo>
                  <a:pt x="4875" y="2277"/>
                </a:lnTo>
                <a:lnTo>
                  <a:pt x="5112" y="2514"/>
                </a:lnTo>
                <a:lnTo>
                  <a:pt x="5267" y="2514"/>
                </a:lnTo>
                <a:lnTo>
                  <a:pt x="5461" y="2320"/>
                </a:lnTo>
                <a:lnTo>
                  <a:pt x="5237" y="2094"/>
                </a:lnTo>
                <a:lnTo>
                  <a:pt x="5263" y="2068"/>
                </a:lnTo>
                <a:lnTo>
                  <a:pt x="5395" y="2200"/>
                </a:lnTo>
                <a:lnTo>
                  <a:pt x="5600" y="2200"/>
                </a:lnTo>
                <a:lnTo>
                  <a:pt x="5715" y="2314"/>
                </a:lnTo>
                <a:lnTo>
                  <a:pt x="5779" y="2314"/>
                </a:lnTo>
                <a:lnTo>
                  <a:pt x="5779" y="2505"/>
                </a:lnTo>
                <a:lnTo>
                  <a:pt x="5907" y="2632"/>
                </a:lnTo>
                <a:lnTo>
                  <a:pt x="5963" y="2575"/>
                </a:lnTo>
                <a:lnTo>
                  <a:pt x="5963" y="2445"/>
                </a:lnTo>
                <a:lnTo>
                  <a:pt x="6162" y="2289"/>
                </a:lnTo>
                <a:lnTo>
                  <a:pt x="6218" y="2289"/>
                </a:lnTo>
                <a:lnTo>
                  <a:pt x="6307" y="2378"/>
                </a:lnTo>
                <a:cubicBezTo>
                  <a:pt x="6307" y="2378"/>
                  <a:pt x="6300" y="2447"/>
                  <a:pt x="6307" y="2447"/>
                </a:cubicBezTo>
                <a:lnTo>
                  <a:pt x="6379" y="2447"/>
                </a:lnTo>
                <a:lnTo>
                  <a:pt x="6579" y="2647"/>
                </a:lnTo>
                <a:lnTo>
                  <a:pt x="6583" y="2651"/>
                </a:lnTo>
                <a:lnTo>
                  <a:pt x="6669" y="2564"/>
                </a:lnTo>
                <a:lnTo>
                  <a:pt x="6669" y="2478"/>
                </a:lnTo>
                <a:lnTo>
                  <a:pt x="6567" y="2376"/>
                </a:lnTo>
                <a:lnTo>
                  <a:pt x="6628" y="2316"/>
                </a:lnTo>
                <a:lnTo>
                  <a:pt x="6749" y="2316"/>
                </a:lnTo>
                <a:lnTo>
                  <a:pt x="6965" y="2099"/>
                </a:lnTo>
                <a:lnTo>
                  <a:pt x="6965" y="1959"/>
                </a:lnTo>
                <a:lnTo>
                  <a:pt x="6863" y="1857"/>
                </a:lnTo>
                <a:lnTo>
                  <a:pt x="6947" y="1774"/>
                </a:lnTo>
                <a:lnTo>
                  <a:pt x="7091" y="1918"/>
                </a:lnTo>
                <a:lnTo>
                  <a:pt x="7153" y="1918"/>
                </a:lnTo>
                <a:lnTo>
                  <a:pt x="7153" y="1799"/>
                </a:lnTo>
                <a:lnTo>
                  <a:pt x="7371" y="1582"/>
                </a:lnTo>
                <a:lnTo>
                  <a:pt x="7371" y="1100"/>
                </a:lnTo>
                <a:lnTo>
                  <a:pt x="7450" y="1021"/>
                </a:lnTo>
                <a:lnTo>
                  <a:pt x="7770" y="1021"/>
                </a:lnTo>
                <a:lnTo>
                  <a:pt x="7883" y="908"/>
                </a:lnTo>
                <a:lnTo>
                  <a:pt x="8002" y="908"/>
                </a:lnTo>
                <a:lnTo>
                  <a:pt x="8002" y="958"/>
                </a:lnTo>
                <a:lnTo>
                  <a:pt x="7799" y="1162"/>
                </a:lnTo>
                <a:lnTo>
                  <a:pt x="7799" y="1388"/>
                </a:lnTo>
                <a:lnTo>
                  <a:pt x="7842" y="1388"/>
                </a:lnTo>
                <a:lnTo>
                  <a:pt x="7985" y="1244"/>
                </a:lnTo>
                <a:lnTo>
                  <a:pt x="7985" y="1119"/>
                </a:lnTo>
                <a:cubicBezTo>
                  <a:pt x="7985" y="1119"/>
                  <a:pt x="8427" y="699"/>
                  <a:pt x="8431" y="699"/>
                </a:cubicBezTo>
                <a:lnTo>
                  <a:pt x="8526" y="794"/>
                </a:lnTo>
                <a:lnTo>
                  <a:pt x="8611" y="709"/>
                </a:lnTo>
                <a:lnTo>
                  <a:pt x="8334" y="432"/>
                </a:lnTo>
                <a:lnTo>
                  <a:pt x="7859" y="432"/>
                </a:lnTo>
                <a:close/>
                <a:moveTo>
                  <a:pt x="7254" y="1916"/>
                </a:moveTo>
                <a:lnTo>
                  <a:pt x="7254" y="1916"/>
                </a:lnTo>
                <a:lnTo>
                  <a:pt x="7311" y="1974"/>
                </a:lnTo>
                <a:lnTo>
                  <a:pt x="7498" y="1787"/>
                </a:lnTo>
                <a:lnTo>
                  <a:pt x="7441" y="1729"/>
                </a:lnTo>
                <a:lnTo>
                  <a:pt x="7254" y="1916"/>
                </a:lnTo>
                <a:close/>
                <a:moveTo>
                  <a:pt x="7541" y="4030"/>
                </a:moveTo>
                <a:lnTo>
                  <a:pt x="7541" y="4030"/>
                </a:lnTo>
                <a:lnTo>
                  <a:pt x="7639" y="4030"/>
                </a:lnTo>
                <a:lnTo>
                  <a:pt x="7639" y="3946"/>
                </a:lnTo>
                <a:lnTo>
                  <a:pt x="7541" y="3946"/>
                </a:lnTo>
                <a:lnTo>
                  <a:pt x="7541" y="4030"/>
                </a:lnTo>
                <a:close/>
                <a:moveTo>
                  <a:pt x="5088" y="3476"/>
                </a:moveTo>
                <a:lnTo>
                  <a:pt x="5088" y="3476"/>
                </a:lnTo>
                <a:lnTo>
                  <a:pt x="5208" y="3476"/>
                </a:lnTo>
                <a:lnTo>
                  <a:pt x="5208" y="3193"/>
                </a:lnTo>
                <a:lnTo>
                  <a:pt x="5088" y="3193"/>
                </a:lnTo>
                <a:lnTo>
                  <a:pt x="5088" y="3476"/>
                </a:lnTo>
                <a:close/>
                <a:moveTo>
                  <a:pt x="2594" y="2576"/>
                </a:moveTo>
                <a:lnTo>
                  <a:pt x="2594" y="2576"/>
                </a:lnTo>
                <a:lnTo>
                  <a:pt x="2242" y="2576"/>
                </a:lnTo>
                <a:lnTo>
                  <a:pt x="2071" y="2747"/>
                </a:lnTo>
                <a:lnTo>
                  <a:pt x="2071" y="2999"/>
                </a:lnTo>
                <a:lnTo>
                  <a:pt x="2265" y="3193"/>
                </a:lnTo>
                <a:lnTo>
                  <a:pt x="2265" y="4354"/>
                </a:lnTo>
                <a:lnTo>
                  <a:pt x="2373" y="4463"/>
                </a:lnTo>
                <a:lnTo>
                  <a:pt x="2429" y="4463"/>
                </a:lnTo>
                <a:lnTo>
                  <a:pt x="2429" y="4071"/>
                </a:lnTo>
                <a:lnTo>
                  <a:pt x="3166" y="3334"/>
                </a:lnTo>
                <a:lnTo>
                  <a:pt x="3166" y="2956"/>
                </a:lnTo>
                <a:lnTo>
                  <a:pt x="2975" y="2956"/>
                </a:lnTo>
                <a:lnTo>
                  <a:pt x="2594" y="2576"/>
                </a:lnTo>
                <a:close/>
                <a:moveTo>
                  <a:pt x="1937" y="787"/>
                </a:moveTo>
                <a:lnTo>
                  <a:pt x="1937" y="787"/>
                </a:lnTo>
                <a:lnTo>
                  <a:pt x="2037" y="887"/>
                </a:lnTo>
                <a:lnTo>
                  <a:pt x="2114" y="811"/>
                </a:lnTo>
                <a:lnTo>
                  <a:pt x="2013" y="710"/>
                </a:lnTo>
                <a:lnTo>
                  <a:pt x="1937" y="787"/>
                </a:lnTo>
                <a:close/>
                <a:moveTo>
                  <a:pt x="3552" y="128"/>
                </a:moveTo>
                <a:lnTo>
                  <a:pt x="3552" y="128"/>
                </a:lnTo>
                <a:lnTo>
                  <a:pt x="2633" y="128"/>
                </a:lnTo>
                <a:lnTo>
                  <a:pt x="2633" y="262"/>
                </a:lnTo>
                <a:lnTo>
                  <a:pt x="2784" y="262"/>
                </a:lnTo>
                <a:cubicBezTo>
                  <a:pt x="2784" y="262"/>
                  <a:pt x="2787" y="688"/>
                  <a:pt x="2784" y="685"/>
                </a:cubicBezTo>
                <a:lnTo>
                  <a:pt x="2896" y="685"/>
                </a:lnTo>
                <a:lnTo>
                  <a:pt x="3050" y="531"/>
                </a:lnTo>
                <a:lnTo>
                  <a:pt x="3270" y="531"/>
                </a:lnTo>
                <a:lnTo>
                  <a:pt x="3552" y="249"/>
                </a:lnTo>
                <a:lnTo>
                  <a:pt x="3552" y="128"/>
                </a:lnTo>
                <a:close/>
                <a:moveTo>
                  <a:pt x="3901" y="1399"/>
                </a:moveTo>
                <a:lnTo>
                  <a:pt x="3901" y="1399"/>
                </a:lnTo>
                <a:lnTo>
                  <a:pt x="4001" y="1399"/>
                </a:lnTo>
                <a:lnTo>
                  <a:pt x="4001" y="1208"/>
                </a:lnTo>
                <a:lnTo>
                  <a:pt x="3873" y="1080"/>
                </a:lnTo>
                <a:lnTo>
                  <a:pt x="3855" y="1080"/>
                </a:lnTo>
                <a:lnTo>
                  <a:pt x="3761" y="1173"/>
                </a:lnTo>
                <a:lnTo>
                  <a:pt x="3761" y="1342"/>
                </a:lnTo>
                <a:lnTo>
                  <a:pt x="3843" y="1342"/>
                </a:lnTo>
                <a:lnTo>
                  <a:pt x="3901" y="1399"/>
                </a:lnTo>
                <a:close/>
                <a:moveTo>
                  <a:pt x="6870" y="2711"/>
                </a:moveTo>
                <a:lnTo>
                  <a:pt x="6870" y="2711"/>
                </a:lnTo>
                <a:lnTo>
                  <a:pt x="6830" y="2672"/>
                </a:lnTo>
                <a:lnTo>
                  <a:pt x="6671" y="2831"/>
                </a:lnTo>
                <a:lnTo>
                  <a:pt x="6671" y="2876"/>
                </a:lnTo>
                <a:lnTo>
                  <a:pt x="6727" y="2932"/>
                </a:lnTo>
                <a:lnTo>
                  <a:pt x="6870" y="2932"/>
                </a:lnTo>
                <a:lnTo>
                  <a:pt x="6870" y="2711"/>
                </a:lnTo>
                <a:close/>
                <a:moveTo>
                  <a:pt x="1815" y="2319"/>
                </a:moveTo>
                <a:lnTo>
                  <a:pt x="1815" y="2319"/>
                </a:lnTo>
                <a:lnTo>
                  <a:pt x="1713" y="2319"/>
                </a:lnTo>
                <a:lnTo>
                  <a:pt x="1714" y="2085"/>
                </a:lnTo>
                <a:lnTo>
                  <a:pt x="2032" y="2085"/>
                </a:lnTo>
                <a:lnTo>
                  <a:pt x="2034" y="2177"/>
                </a:lnTo>
                <a:lnTo>
                  <a:pt x="2115" y="2177"/>
                </a:lnTo>
                <a:lnTo>
                  <a:pt x="2115" y="1900"/>
                </a:lnTo>
                <a:lnTo>
                  <a:pt x="2611" y="1404"/>
                </a:lnTo>
                <a:lnTo>
                  <a:pt x="2696" y="1404"/>
                </a:lnTo>
                <a:lnTo>
                  <a:pt x="2697" y="1282"/>
                </a:lnTo>
                <a:lnTo>
                  <a:pt x="2691" y="1277"/>
                </a:lnTo>
                <a:lnTo>
                  <a:pt x="2297" y="883"/>
                </a:lnTo>
                <a:lnTo>
                  <a:pt x="2171" y="883"/>
                </a:lnTo>
                <a:lnTo>
                  <a:pt x="2171" y="1188"/>
                </a:lnTo>
                <a:lnTo>
                  <a:pt x="1812" y="1188"/>
                </a:lnTo>
                <a:lnTo>
                  <a:pt x="1812" y="864"/>
                </a:lnTo>
                <a:lnTo>
                  <a:pt x="2099" y="578"/>
                </a:lnTo>
                <a:lnTo>
                  <a:pt x="2362" y="841"/>
                </a:lnTo>
                <a:lnTo>
                  <a:pt x="2432" y="841"/>
                </a:lnTo>
                <a:cubicBezTo>
                  <a:pt x="2432" y="841"/>
                  <a:pt x="2594" y="676"/>
                  <a:pt x="2594" y="676"/>
                </a:cubicBezTo>
                <a:lnTo>
                  <a:pt x="2182" y="265"/>
                </a:lnTo>
                <a:lnTo>
                  <a:pt x="1181" y="265"/>
                </a:lnTo>
                <a:lnTo>
                  <a:pt x="1050" y="396"/>
                </a:lnTo>
                <a:lnTo>
                  <a:pt x="163" y="396"/>
                </a:lnTo>
                <a:lnTo>
                  <a:pt x="0" y="560"/>
                </a:lnTo>
                <a:lnTo>
                  <a:pt x="0" y="953"/>
                </a:lnTo>
                <a:lnTo>
                  <a:pt x="159" y="1112"/>
                </a:lnTo>
                <a:lnTo>
                  <a:pt x="380" y="1112"/>
                </a:lnTo>
                <a:lnTo>
                  <a:pt x="380" y="978"/>
                </a:lnTo>
                <a:lnTo>
                  <a:pt x="577" y="978"/>
                </a:lnTo>
                <a:lnTo>
                  <a:pt x="1000" y="1401"/>
                </a:lnTo>
                <a:lnTo>
                  <a:pt x="1000" y="1829"/>
                </a:lnTo>
                <a:lnTo>
                  <a:pt x="1651" y="2481"/>
                </a:lnTo>
                <a:lnTo>
                  <a:pt x="1808" y="2481"/>
                </a:lnTo>
                <a:lnTo>
                  <a:pt x="1999" y="2671"/>
                </a:lnTo>
                <a:lnTo>
                  <a:pt x="2083" y="2587"/>
                </a:lnTo>
                <a:lnTo>
                  <a:pt x="1815" y="2319"/>
                </a:lnTo>
                <a:close/>
                <a:moveTo>
                  <a:pt x="6560" y="2743"/>
                </a:moveTo>
                <a:lnTo>
                  <a:pt x="6560" y="2743"/>
                </a:lnTo>
                <a:lnTo>
                  <a:pt x="6539" y="2722"/>
                </a:lnTo>
                <a:lnTo>
                  <a:pt x="6406" y="2589"/>
                </a:lnTo>
                <a:cubicBezTo>
                  <a:pt x="6407" y="2588"/>
                  <a:pt x="6369" y="2625"/>
                  <a:pt x="6369" y="2625"/>
                </a:cubicBezTo>
                <a:lnTo>
                  <a:pt x="6523" y="2780"/>
                </a:lnTo>
                <a:lnTo>
                  <a:pt x="6560" y="2743"/>
                </a:lnTo>
                <a:close/>
                <a:moveTo>
                  <a:pt x="6393" y="2695"/>
                </a:moveTo>
                <a:lnTo>
                  <a:pt x="6393" y="2695"/>
                </a:lnTo>
                <a:cubicBezTo>
                  <a:pt x="6395" y="2693"/>
                  <a:pt x="6346" y="2743"/>
                  <a:pt x="6346" y="2743"/>
                </a:cubicBezTo>
                <a:lnTo>
                  <a:pt x="6579" y="2979"/>
                </a:lnTo>
                <a:lnTo>
                  <a:pt x="6628" y="2930"/>
                </a:lnTo>
                <a:lnTo>
                  <a:pt x="6595" y="2896"/>
                </a:lnTo>
                <a:lnTo>
                  <a:pt x="6393" y="2695"/>
                </a:lnTo>
                <a:close/>
                <a:moveTo>
                  <a:pt x="5948" y="2706"/>
                </a:moveTo>
                <a:lnTo>
                  <a:pt x="5948" y="2706"/>
                </a:lnTo>
                <a:lnTo>
                  <a:pt x="6008" y="2706"/>
                </a:lnTo>
                <a:lnTo>
                  <a:pt x="6008" y="2622"/>
                </a:lnTo>
                <a:lnTo>
                  <a:pt x="5948" y="2622"/>
                </a:lnTo>
                <a:lnTo>
                  <a:pt x="5948" y="2706"/>
                </a:lnTo>
                <a:close/>
                <a:moveTo>
                  <a:pt x="3654" y="811"/>
                </a:moveTo>
                <a:lnTo>
                  <a:pt x="3654" y="811"/>
                </a:lnTo>
                <a:lnTo>
                  <a:pt x="3436" y="811"/>
                </a:lnTo>
                <a:lnTo>
                  <a:pt x="3436" y="660"/>
                </a:lnTo>
                <a:lnTo>
                  <a:pt x="3654" y="660"/>
                </a:lnTo>
                <a:lnTo>
                  <a:pt x="3654" y="8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Square">
            <a:extLst>
              <a:ext uri="{FF2B5EF4-FFF2-40B4-BE49-F238E27FC236}">
                <a16:creationId xmlns:a16="http://schemas.microsoft.com/office/drawing/2014/main" id="{B6D432C7-9182-4549-AAB4-B7A46C09E16E}"/>
              </a:ext>
            </a:extLst>
          </p:cNvPr>
          <p:cNvSpPr>
            <a:spLocks noChangeAspect="1"/>
          </p:cNvSpPr>
          <p:nvPr userDrawn="1"/>
        </p:nvSpPr>
        <p:spPr bwMode="auto">
          <a:xfrm>
            <a:off x="4459229" y="2991734"/>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Square">
            <a:extLst>
              <a:ext uri="{FF2B5EF4-FFF2-40B4-BE49-F238E27FC236}">
                <a16:creationId xmlns:a16="http://schemas.microsoft.com/office/drawing/2014/main" id="{C44521A5-FBAB-4323-92EA-CD8E164EF2A7}"/>
              </a:ext>
            </a:extLst>
          </p:cNvPr>
          <p:cNvSpPr>
            <a:spLocks noChangeAspect="1"/>
          </p:cNvSpPr>
          <p:nvPr userDrawn="1"/>
        </p:nvSpPr>
        <p:spPr bwMode="auto">
          <a:xfrm>
            <a:off x="4910701" y="3439727"/>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Square">
            <a:extLst>
              <a:ext uri="{FF2B5EF4-FFF2-40B4-BE49-F238E27FC236}">
                <a16:creationId xmlns:a16="http://schemas.microsoft.com/office/drawing/2014/main" id="{38B5F1BD-530B-4E83-AB5D-F4984D180B0A}"/>
              </a:ext>
            </a:extLst>
          </p:cNvPr>
          <p:cNvSpPr>
            <a:spLocks noChangeAspect="1"/>
          </p:cNvSpPr>
          <p:nvPr userDrawn="1"/>
        </p:nvSpPr>
        <p:spPr bwMode="auto">
          <a:xfrm>
            <a:off x="5683943" y="2581101"/>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Square">
            <a:extLst>
              <a:ext uri="{FF2B5EF4-FFF2-40B4-BE49-F238E27FC236}">
                <a16:creationId xmlns:a16="http://schemas.microsoft.com/office/drawing/2014/main" id="{95CB0B1D-2EC2-45F1-A026-6B3889ED2703}"/>
              </a:ext>
            </a:extLst>
          </p:cNvPr>
          <p:cNvSpPr>
            <a:spLocks noChangeAspect="1"/>
          </p:cNvSpPr>
          <p:nvPr userDrawn="1"/>
        </p:nvSpPr>
        <p:spPr bwMode="auto">
          <a:xfrm>
            <a:off x="7056004" y="2890532"/>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Square">
            <a:extLst>
              <a:ext uri="{FF2B5EF4-FFF2-40B4-BE49-F238E27FC236}">
                <a16:creationId xmlns:a16="http://schemas.microsoft.com/office/drawing/2014/main" id="{6A8DD528-CB0C-4EE8-9B29-B0AFFA1E2ECA}"/>
              </a:ext>
            </a:extLst>
          </p:cNvPr>
          <p:cNvSpPr>
            <a:spLocks noChangeAspect="1"/>
          </p:cNvSpPr>
          <p:nvPr userDrawn="1"/>
        </p:nvSpPr>
        <p:spPr bwMode="auto">
          <a:xfrm>
            <a:off x="7564061" y="2470978"/>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Square">
            <a:extLst>
              <a:ext uri="{FF2B5EF4-FFF2-40B4-BE49-F238E27FC236}">
                <a16:creationId xmlns:a16="http://schemas.microsoft.com/office/drawing/2014/main" id="{0C760795-FAB9-477A-8DC7-40EF93B0F3FA}"/>
              </a:ext>
            </a:extLst>
          </p:cNvPr>
          <p:cNvSpPr>
            <a:spLocks noChangeAspect="1"/>
          </p:cNvSpPr>
          <p:nvPr userDrawn="1"/>
        </p:nvSpPr>
        <p:spPr bwMode="auto">
          <a:xfrm>
            <a:off x="9988821" y="3242671"/>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TextBox 41">
            <a:extLst>
              <a:ext uri="{FF2B5EF4-FFF2-40B4-BE49-F238E27FC236}">
                <a16:creationId xmlns:a16="http://schemas.microsoft.com/office/drawing/2014/main" id="{0D181054-2DEE-4169-93EB-0C4AFF3D9596}"/>
              </a:ext>
            </a:extLst>
          </p:cNvPr>
          <p:cNvSpPr txBox="1"/>
          <p:nvPr userDrawn="1"/>
        </p:nvSpPr>
        <p:spPr>
          <a:xfrm>
            <a:off x="2466926" y="3285572"/>
            <a:ext cx="2216761" cy="1406219"/>
          </a:xfrm>
          <a:prstGeom prst="rect">
            <a:avLst/>
          </a:prstGeom>
          <a:noFill/>
        </p:spPr>
        <p:txBody>
          <a:bodyPr wrap="none" lIns="0" tIns="0" rIns="0" bIns="0" rtlCol="0">
            <a:spAutoFit/>
          </a:bodyPr>
          <a:lstStyle/>
          <a:p>
            <a:pPr>
              <a:lnSpc>
                <a:spcPct val="110000"/>
              </a:lnSpc>
              <a:buSzPct val="100000"/>
            </a:pPr>
            <a:r>
              <a:rPr lang="en-US" sz="1200" b="1" dirty="0"/>
              <a:t>AMERICAS</a:t>
            </a:r>
          </a:p>
          <a:p>
            <a:pPr>
              <a:lnSpc>
                <a:spcPct val="110000"/>
              </a:lnSpc>
              <a:buSzPct val="100000"/>
            </a:pPr>
            <a:r>
              <a:rPr lang="en-US" sz="1200" dirty="0"/>
              <a:t>Global HQ – Orange County, CA</a:t>
            </a:r>
          </a:p>
          <a:p>
            <a:pPr>
              <a:lnSpc>
                <a:spcPct val="110000"/>
              </a:lnSpc>
              <a:buSzPct val="100000"/>
            </a:pPr>
            <a:r>
              <a:rPr lang="en-US" sz="1200" dirty="0"/>
              <a:t>Bentonville, AR</a:t>
            </a:r>
          </a:p>
          <a:p>
            <a:pPr>
              <a:lnSpc>
                <a:spcPct val="110000"/>
              </a:lnSpc>
              <a:buSzPct val="100000"/>
            </a:pPr>
            <a:r>
              <a:rPr lang="en-US" sz="1200" dirty="0"/>
              <a:t>Chicago, IL</a:t>
            </a:r>
          </a:p>
          <a:p>
            <a:pPr>
              <a:lnSpc>
                <a:spcPct val="110000"/>
              </a:lnSpc>
              <a:buSzPct val="100000"/>
            </a:pPr>
            <a:r>
              <a:rPr lang="en-US" sz="1200" dirty="0"/>
              <a:t>Toronto</a:t>
            </a:r>
          </a:p>
          <a:p>
            <a:pPr>
              <a:lnSpc>
                <a:spcPct val="110000"/>
              </a:lnSpc>
              <a:buSzPct val="100000"/>
            </a:pPr>
            <a:r>
              <a:rPr lang="en-US" sz="1200" dirty="0"/>
              <a:t>Guadalajara</a:t>
            </a:r>
          </a:p>
          <a:p>
            <a:pPr>
              <a:lnSpc>
                <a:spcPct val="110000"/>
              </a:lnSpc>
              <a:buSzPct val="100000"/>
            </a:pPr>
            <a:r>
              <a:rPr lang="en-US" sz="1200" dirty="0"/>
              <a:t>Leon</a:t>
            </a:r>
          </a:p>
        </p:txBody>
      </p:sp>
      <p:sp>
        <p:nvSpPr>
          <p:cNvPr id="43" name="TextBox 42">
            <a:extLst>
              <a:ext uri="{FF2B5EF4-FFF2-40B4-BE49-F238E27FC236}">
                <a16:creationId xmlns:a16="http://schemas.microsoft.com/office/drawing/2014/main" id="{4D23974C-9033-4BD9-8E4F-942D8AB2EE37}"/>
              </a:ext>
            </a:extLst>
          </p:cNvPr>
          <p:cNvSpPr txBox="1"/>
          <p:nvPr userDrawn="1"/>
        </p:nvSpPr>
        <p:spPr>
          <a:xfrm>
            <a:off x="8756199" y="4062645"/>
            <a:ext cx="1014581" cy="1203086"/>
          </a:xfrm>
          <a:prstGeom prst="rect">
            <a:avLst/>
          </a:prstGeom>
          <a:noFill/>
        </p:spPr>
        <p:txBody>
          <a:bodyPr wrap="square" lIns="0" tIns="0" rIns="0" bIns="0" rtlCol="0">
            <a:spAutoFit/>
          </a:bodyPr>
          <a:lstStyle/>
          <a:p>
            <a:pPr>
              <a:lnSpc>
                <a:spcPct val="110000"/>
              </a:lnSpc>
              <a:buSzPct val="100000"/>
            </a:pPr>
            <a:r>
              <a:rPr lang="en-US" sz="1200" b="1"/>
              <a:t>INDIA</a:t>
            </a:r>
          </a:p>
          <a:p>
            <a:pPr>
              <a:lnSpc>
                <a:spcPct val="110000"/>
              </a:lnSpc>
              <a:buSzPct val="100000"/>
            </a:pPr>
            <a:r>
              <a:rPr lang="en-US" sz="1200"/>
              <a:t>Trivandrum</a:t>
            </a:r>
          </a:p>
          <a:p>
            <a:pPr>
              <a:lnSpc>
                <a:spcPct val="110000"/>
              </a:lnSpc>
              <a:buSzPct val="100000"/>
            </a:pPr>
            <a:r>
              <a:rPr lang="en-US" sz="1200"/>
              <a:t>Bangalore</a:t>
            </a:r>
          </a:p>
          <a:p>
            <a:pPr>
              <a:lnSpc>
                <a:spcPct val="110000"/>
              </a:lnSpc>
              <a:buSzPct val="100000"/>
            </a:pPr>
            <a:r>
              <a:rPr lang="en-US" sz="1200"/>
              <a:t>Chennai</a:t>
            </a:r>
          </a:p>
          <a:p>
            <a:pPr>
              <a:lnSpc>
                <a:spcPct val="110000"/>
              </a:lnSpc>
              <a:buSzPct val="100000"/>
            </a:pPr>
            <a:r>
              <a:rPr lang="en-US" sz="1200"/>
              <a:t>Hyderabad</a:t>
            </a:r>
          </a:p>
          <a:p>
            <a:pPr>
              <a:lnSpc>
                <a:spcPct val="110000"/>
              </a:lnSpc>
              <a:buSzPct val="100000"/>
            </a:pPr>
            <a:r>
              <a:rPr lang="en-US" sz="1200"/>
              <a:t>Kochi</a:t>
            </a:r>
          </a:p>
        </p:txBody>
      </p:sp>
      <p:sp>
        <p:nvSpPr>
          <p:cNvPr id="44" name="TextBox 43">
            <a:extLst>
              <a:ext uri="{FF2B5EF4-FFF2-40B4-BE49-F238E27FC236}">
                <a16:creationId xmlns:a16="http://schemas.microsoft.com/office/drawing/2014/main" id="{289F1200-5735-4AA4-84CE-58A64A97DED4}"/>
              </a:ext>
            </a:extLst>
          </p:cNvPr>
          <p:cNvSpPr txBox="1"/>
          <p:nvPr userDrawn="1"/>
        </p:nvSpPr>
        <p:spPr>
          <a:xfrm>
            <a:off x="10846833" y="2793396"/>
            <a:ext cx="697307" cy="1406219"/>
          </a:xfrm>
          <a:prstGeom prst="rect">
            <a:avLst/>
          </a:prstGeom>
          <a:noFill/>
        </p:spPr>
        <p:txBody>
          <a:bodyPr wrap="none" lIns="0" tIns="0" rIns="0" bIns="0" rtlCol="0">
            <a:spAutoFit/>
          </a:bodyPr>
          <a:lstStyle/>
          <a:p>
            <a:pPr>
              <a:lnSpc>
                <a:spcPct val="110000"/>
              </a:lnSpc>
              <a:buSzPct val="100000"/>
            </a:pPr>
            <a:r>
              <a:rPr lang="en-US" sz="1200" b="1"/>
              <a:t>APAC</a:t>
            </a:r>
          </a:p>
          <a:p>
            <a:pPr>
              <a:lnSpc>
                <a:spcPct val="110000"/>
              </a:lnSpc>
              <a:buSzPct val="100000"/>
            </a:pPr>
            <a:r>
              <a:rPr lang="en-US" sz="1200"/>
              <a:t>Singapore</a:t>
            </a:r>
          </a:p>
          <a:p>
            <a:pPr>
              <a:lnSpc>
                <a:spcPct val="110000"/>
              </a:lnSpc>
              <a:buSzPct val="100000"/>
            </a:pPr>
            <a:r>
              <a:rPr lang="en-US" sz="1200"/>
              <a:t>Manila </a:t>
            </a:r>
          </a:p>
          <a:p>
            <a:pPr>
              <a:lnSpc>
                <a:spcPct val="110000"/>
              </a:lnSpc>
              <a:buSzPct val="100000"/>
            </a:pPr>
            <a:r>
              <a:rPr lang="en-US" sz="1200"/>
              <a:t>Penang</a:t>
            </a:r>
          </a:p>
          <a:p>
            <a:pPr>
              <a:lnSpc>
                <a:spcPct val="110000"/>
              </a:lnSpc>
              <a:buSzPct val="100000"/>
            </a:pPr>
            <a:r>
              <a:rPr lang="en-US" sz="1200"/>
              <a:t>Shanghai</a:t>
            </a:r>
          </a:p>
          <a:p>
            <a:pPr>
              <a:lnSpc>
                <a:spcPct val="110000"/>
              </a:lnSpc>
              <a:buSzPct val="100000"/>
            </a:pPr>
            <a:r>
              <a:rPr lang="en-US" sz="1200"/>
              <a:t>Taiwan</a:t>
            </a:r>
            <a:endParaRPr lang="en-US" sz="1200" b="1"/>
          </a:p>
          <a:p>
            <a:pPr>
              <a:lnSpc>
                <a:spcPct val="110000"/>
              </a:lnSpc>
              <a:buSzPct val="100000"/>
            </a:pPr>
            <a:r>
              <a:rPr lang="en-US" sz="1200"/>
              <a:t>Sydney</a:t>
            </a:r>
          </a:p>
        </p:txBody>
      </p:sp>
      <p:sp>
        <p:nvSpPr>
          <p:cNvPr id="45" name="Square">
            <a:extLst>
              <a:ext uri="{FF2B5EF4-FFF2-40B4-BE49-F238E27FC236}">
                <a16:creationId xmlns:a16="http://schemas.microsoft.com/office/drawing/2014/main" id="{FD45FAC1-5259-4090-B2E7-12FC2F168757}"/>
              </a:ext>
            </a:extLst>
          </p:cNvPr>
          <p:cNvSpPr>
            <a:spLocks noChangeAspect="1"/>
          </p:cNvSpPr>
          <p:nvPr userDrawn="1"/>
        </p:nvSpPr>
        <p:spPr bwMode="auto">
          <a:xfrm>
            <a:off x="7173834" y="2428338"/>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Square">
            <a:extLst>
              <a:ext uri="{FF2B5EF4-FFF2-40B4-BE49-F238E27FC236}">
                <a16:creationId xmlns:a16="http://schemas.microsoft.com/office/drawing/2014/main" id="{A0E0C05F-2E55-46C4-8A5F-F32B26A239E6}"/>
              </a:ext>
            </a:extLst>
          </p:cNvPr>
          <p:cNvSpPr>
            <a:spLocks noChangeAspect="1"/>
          </p:cNvSpPr>
          <p:nvPr userDrawn="1"/>
        </p:nvSpPr>
        <p:spPr bwMode="auto">
          <a:xfrm>
            <a:off x="5474349" y="2411011"/>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Square">
            <a:extLst>
              <a:ext uri="{FF2B5EF4-FFF2-40B4-BE49-F238E27FC236}">
                <a16:creationId xmlns:a16="http://schemas.microsoft.com/office/drawing/2014/main" id="{1B39057A-028E-4A16-A271-4656F118D4DF}"/>
              </a:ext>
            </a:extLst>
          </p:cNvPr>
          <p:cNvSpPr>
            <a:spLocks noChangeAspect="1"/>
          </p:cNvSpPr>
          <p:nvPr userDrawn="1"/>
        </p:nvSpPr>
        <p:spPr bwMode="auto">
          <a:xfrm>
            <a:off x="5328530" y="2592353"/>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Square">
            <a:extLst>
              <a:ext uri="{FF2B5EF4-FFF2-40B4-BE49-F238E27FC236}">
                <a16:creationId xmlns:a16="http://schemas.microsoft.com/office/drawing/2014/main" id="{20BA3F41-C6DE-4E07-952E-17A17309121C}"/>
              </a:ext>
            </a:extLst>
          </p:cNvPr>
          <p:cNvSpPr>
            <a:spLocks noChangeAspect="1"/>
          </p:cNvSpPr>
          <p:nvPr userDrawn="1"/>
        </p:nvSpPr>
        <p:spPr bwMode="auto">
          <a:xfrm>
            <a:off x="5056661" y="3385866"/>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Square">
            <a:extLst>
              <a:ext uri="{FF2B5EF4-FFF2-40B4-BE49-F238E27FC236}">
                <a16:creationId xmlns:a16="http://schemas.microsoft.com/office/drawing/2014/main" id="{A8781DF0-3E5F-4C93-AE7F-D1A023AC33B6}"/>
              </a:ext>
            </a:extLst>
          </p:cNvPr>
          <p:cNvSpPr>
            <a:spLocks noChangeAspect="1"/>
          </p:cNvSpPr>
          <p:nvPr userDrawn="1"/>
        </p:nvSpPr>
        <p:spPr bwMode="auto">
          <a:xfrm>
            <a:off x="8972526" y="3652651"/>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Square">
            <a:extLst>
              <a:ext uri="{FF2B5EF4-FFF2-40B4-BE49-F238E27FC236}">
                <a16:creationId xmlns:a16="http://schemas.microsoft.com/office/drawing/2014/main" id="{CBD1AF64-07E6-41FA-BEDE-C903AAB5B8E1}"/>
              </a:ext>
            </a:extLst>
          </p:cNvPr>
          <p:cNvSpPr>
            <a:spLocks noChangeAspect="1"/>
          </p:cNvSpPr>
          <p:nvPr userDrawn="1"/>
        </p:nvSpPr>
        <p:spPr bwMode="auto">
          <a:xfrm>
            <a:off x="10109817" y="3593620"/>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51" name="Group 50">
            <a:extLst>
              <a:ext uri="{FF2B5EF4-FFF2-40B4-BE49-F238E27FC236}">
                <a16:creationId xmlns:a16="http://schemas.microsoft.com/office/drawing/2014/main" id="{A6EA51F9-BF12-4862-BF1B-3D654421554C}"/>
              </a:ext>
            </a:extLst>
          </p:cNvPr>
          <p:cNvGrpSpPr/>
          <p:nvPr userDrawn="1"/>
        </p:nvGrpSpPr>
        <p:grpSpPr>
          <a:xfrm>
            <a:off x="505022" y="1248216"/>
            <a:ext cx="2393683" cy="493424"/>
            <a:chOff x="505022" y="1102421"/>
            <a:chExt cx="2393683" cy="493424"/>
          </a:xfrm>
        </p:grpSpPr>
        <p:sp>
          <p:nvSpPr>
            <p:cNvPr id="52" name="TextBox 51">
              <a:extLst>
                <a:ext uri="{FF2B5EF4-FFF2-40B4-BE49-F238E27FC236}">
                  <a16:creationId xmlns:a16="http://schemas.microsoft.com/office/drawing/2014/main" id="{19A07857-A7C6-4CFD-833B-AEEF2DF6A779}"/>
                </a:ext>
              </a:extLst>
            </p:cNvPr>
            <p:cNvSpPr txBox="1"/>
            <p:nvPr/>
          </p:nvSpPr>
          <p:spPr>
            <a:xfrm>
              <a:off x="775880" y="1411179"/>
              <a:ext cx="1253548" cy="184666"/>
            </a:xfrm>
            <a:prstGeom prst="rect">
              <a:avLst/>
            </a:prstGeom>
            <a:noFill/>
          </p:spPr>
          <p:txBody>
            <a:bodyPr wrap="none" lIns="0" tIns="0" rIns="0" bIns="0" rtlCol="0">
              <a:spAutoFit/>
            </a:bodyPr>
            <a:lstStyle/>
            <a:p>
              <a:pPr>
                <a:lnSpc>
                  <a:spcPct val="100000"/>
                </a:lnSpc>
                <a:spcBef>
                  <a:spcPts val="1200"/>
                </a:spcBef>
                <a:buSzPct val="100000"/>
              </a:pPr>
              <a:r>
                <a:rPr lang="en-GB" sz="1200"/>
                <a:t>Operation Centers</a:t>
              </a:r>
            </a:p>
          </p:txBody>
        </p:sp>
        <p:sp>
          <p:nvSpPr>
            <p:cNvPr id="53" name="Square">
              <a:extLst>
                <a:ext uri="{FF2B5EF4-FFF2-40B4-BE49-F238E27FC236}">
                  <a16:creationId xmlns:a16="http://schemas.microsoft.com/office/drawing/2014/main" id="{5FF0A67D-0029-4487-A556-417CB1AAC37C}"/>
                </a:ext>
              </a:extLst>
            </p:cNvPr>
            <p:cNvSpPr>
              <a:spLocks noChangeAspect="1"/>
            </p:cNvSpPr>
            <p:nvPr/>
          </p:nvSpPr>
          <p:spPr bwMode="auto">
            <a:xfrm>
              <a:off x="505022" y="1130730"/>
              <a:ext cx="131596" cy="131432"/>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Square">
              <a:extLst>
                <a:ext uri="{FF2B5EF4-FFF2-40B4-BE49-F238E27FC236}">
                  <a16:creationId xmlns:a16="http://schemas.microsoft.com/office/drawing/2014/main" id="{324AFA3B-6041-49FE-89E1-0ACA9102BA97}"/>
                </a:ext>
              </a:extLst>
            </p:cNvPr>
            <p:cNvSpPr>
              <a:spLocks noChangeAspect="1"/>
            </p:cNvSpPr>
            <p:nvPr/>
          </p:nvSpPr>
          <p:spPr bwMode="auto">
            <a:xfrm>
              <a:off x="505022" y="1464413"/>
              <a:ext cx="131596" cy="131432"/>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TextBox 54">
              <a:extLst>
                <a:ext uri="{FF2B5EF4-FFF2-40B4-BE49-F238E27FC236}">
                  <a16:creationId xmlns:a16="http://schemas.microsoft.com/office/drawing/2014/main" id="{7B124261-3C85-4621-B1A3-7D3D5D9C95B1}"/>
                </a:ext>
              </a:extLst>
            </p:cNvPr>
            <p:cNvSpPr txBox="1"/>
            <p:nvPr/>
          </p:nvSpPr>
          <p:spPr>
            <a:xfrm>
              <a:off x="775880" y="1102421"/>
              <a:ext cx="2122825" cy="184666"/>
            </a:xfrm>
            <a:prstGeom prst="rect">
              <a:avLst/>
            </a:prstGeom>
            <a:noFill/>
          </p:spPr>
          <p:txBody>
            <a:bodyPr wrap="none" lIns="0" tIns="0" rIns="0" bIns="0" rtlCol="0">
              <a:spAutoFit/>
            </a:bodyPr>
            <a:lstStyle/>
            <a:p>
              <a:pPr>
                <a:lnSpc>
                  <a:spcPct val="100000"/>
                </a:lnSpc>
                <a:spcBef>
                  <a:spcPts val="1200"/>
                </a:spcBef>
                <a:buSzPct val="100000"/>
              </a:pPr>
              <a:r>
                <a:rPr lang="en-GB" sz="1200"/>
                <a:t>Main Offices &amp; Innovation Labs</a:t>
              </a:r>
            </a:p>
          </p:txBody>
        </p:sp>
      </p:grpSp>
      <p:sp>
        <p:nvSpPr>
          <p:cNvPr id="56" name="TextBox 55">
            <a:extLst>
              <a:ext uri="{FF2B5EF4-FFF2-40B4-BE49-F238E27FC236}">
                <a16:creationId xmlns:a16="http://schemas.microsoft.com/office/drawing/2014/main" id="{462334E5-6165-4FF6-AD7D-FC927A0308B4}"/>
              </a:ext>
            </a:extLst>
          </p:cNvPr>
          <p:cNvSpPr txBox="1"/>
          <p:nvPr userDrawn="1"/>
        </p:nvSpPr>
        <p:spPr>
          <a:xfrm>
            <a:off x="6814623" y="4126499"/>
            <a:ext cx="561629" cy="1609351"/>
          </a:xfrm>
          <a:prstGeom prst="rect">
            <a:avLst/>
          </a:prstGeom>
          <a:noFill/>
        </p:spPr>
        <p:txBody>
          <a:bodyPr wrap="none" lIns="0" tIns="0" rIns="0" bIns="0" rtlCol="0">
            <a:spAutoFit/>
          </a:bodyPr>
          <a:lstStyle/>
          <a:p>
            <a:pPr>
              <a:lnSpc>
                <a:spcPct val="110000"/>
              </a:lnSpc>
              <a:buSzPct val="100000"/>
            </a:pPr>
            <a:r>
              <a:rPr lang="en-US" sz="1200" b="1"/>
              <a:t>EMEA</a:t>
            </a:r>
          </a:p>
          <a:p>
            <a:pPr>
              <a:lnSpc>
                <a:spcPct val="110000"/>
              </a:lnSpc>
              <a:buSzPct val="100000"/>
            </a:pPr>
            <a:r>
              <a:rPr lang="en-US" sz="1200"/>
              <a:t>London</a:t>
            </a:r>
          </a:p>
          <a:p>
            <a:pPr>
              <a:lnSpc>
                <a:spcPct val="110000"/>
              </a:lnSpc>
              <a:buSzPct val="100000"/>
            </a:pPr>
            <a:r>
              <a:rPr lang="en-US" sz="1200"/>
              <a:t>Madrid</a:t>
            </a:r>
          </a:p>
          <a:p>
            <a:pPr>
              <a:lnSpc>
                <a:spcPct val="110000"/>
              </a:lnSpc>
              <a:buSzPct val="100000"/>
            </a:pPr>
            <a:r>
              <a:rPr lang="en-US" sz="1200"/>
              <a:t>Tel Aviv </a:t>
            </a:r>
          </a:p>
          <a:p>
            <a:pPr>
              <a:lnSpc>
                <a:spcPct val="110000"/>
              </a:lnSpc>
              <a:buSzPct val="100000"/>
            </a:pPr>
            <a:r>
              <a:rPr lang="en-US" sz="1200"/>
              <a:t>Berlin</a:t>
            </a:r>
          </a:p>
          <a:p>
            <a:pPr>
              <a:lnSpc>
                <a:spcPct val="110000"/>
              </a:lnSpc>
              <a:buSzPct val="100000"/>
            </a:pPr>
            <a:r>
              <a:rPr lang="en-US" sz="1200"/>
              <a:t>Lisbon</a:t>
            </a:r>
          </a:p>
          <a:p>
            <a:pPr>
              <a:lnSpc>
                <a:spcPct val="110000"/>
              </a:lnSpc>
              <a:buSzPct val="100000"/>
            </a:pPr>
            <a:r>
              <a:rPr lang="en-US" sz="1200"/>
              <a:t>Paris</a:t>
            </a:r>
          </a:p>
          <a:p>
            <a:pPr>
              <a:lnSpc>
                <a:spcPct val="110000"/>
              </a:lnSpc>
              <a:buSzPct val="100000"/>
            </a:pPr>
            <a:endParaRPr lang="en-US" sz="1200"/>
          </a:p>
        </p:txBody>
      </p:sp>
      <p:sp>
        <p:nvSpPr>
          <p:cNvPr id="57" name="TextBox 56">
            <a:extLst>
              <a:ext uri="{FF2B5EF4-FFF2-40B4-BE49-F238E27FC236}">
                <a16:creationId xmlns:a16="http://schemas.microsoft.com/office/drawing/2014/main" id="{20118309-E247-43AF-A534-29131687DBF2}"/>
              </a:ext>
            </a:extLst>
          </p:cNvPr>
          <p:cNvSpPr txBox="1"/>
          <p:nvPr userDrawn="1"/>
        </p:nvSpPr>
        <p:spPr>
          <a:xfrm>
            <a:off x="7785463" y="2046514"/>
            <a:ext cx="0" cy="0"/>
          </a:xfrm>
          <a:prstGeom prst="rect">
            <a:avLst/>
          </a:prstGeom>
          <a:noFill/>
        </p:spPr>
        <p:txBody>
          <a:bodyPr wrap="none" lIns="0" tIns="0" rIns="0" bIns="0" rtlCol="0">
            <a:noAutofit/>
          </a:bodyPr>
          <a:lstStyle/>
          <a:p>
            <a:pPr marL="182880" indent="-182880">
              <a:lnSpc>
                <a:spcPct val="100000"/>
              </a:lnSpc>
              <a:spcBef>
                <a:spcPts val="1200"/>
              </a:spcBef>
              <a:buSzPct val="100000"/>
              <a:buFont typeface="Arial"/>
              <a:buChar char="•"/>
            </a:pPr>
            <a:endParaRPr lang="en-UA" sz="1800"/>
          </a:p>
        </p:txBody>
      </p:sp>
      <p:sp>
        <p:nvSpPr>
          <p:cNvPr id="58" name="TextBox 57">
            <a:hlinkClick r:id="rId2"/>
            <a:extLst>
              <a:ext uri="{FF2B5EF4-FFF2-40B4-BE49-F238E27FC236}">
                <a16:creationId xmlns:a16="http://schemas.microsoft.com/office/drawing/2014/main" id="{309A1924-C09B-48E1-974A-85D972162318}"/>
              </a:ext>
            </a:extLst>
          </p:cNvPr>
          <p:cNvSpPr txBox="1"/>
          <p:nvPr userDrawn="1"/>
        </p:nvSpPr>
        <p:spPr>
          <a:xfrm>
            <a:off x="509427" y="1967202"/>
            <a:ext cx="2479130" cy="332156"/>
          </a:xfrm>
          <a:prstGeom prst="rect">
            <a:avLst/>
          </a:prstGeom>
          <a:noFill/>
        </p:spPr>
        <p:txBody>
          <a:bodyPr wrap="square" lIns="0" tIns="0" rIns="0" bIns="0" rtlCol="0">
            <a:noAutofit/>
          </a:bodyPr>
          <a:lstStyle/>
          <a:p>
            <a:pPr>
              <a:lnSpc>
                <a:spcPct val="100000"/>
              </a:lnSpc>
              <a:spcBef>
                <a:spcPts val="1200"/>
              </a:spcBef>
              <a:buSzPct val="100000"/>
            </a:pPr>
            <a:r>
              <a:rPr lang="en-US" sz="1050" i="0"/>
              <a:t>*To see a list of all offices, visit </a:t>
            </a:r>
            <a:r>
              <a:rPr lang="en-US" sz="1050" b="1" i="0" u="sng"/>
              <a:t>ust.com</a:t>
            </a:r>
          </a:p>
        </p:txBody>
      </p:sp>
      <p:sp>
        <p:nvSpPr>
          <p:cNvPr id="59" name="Square">
            <a:extLst>
              <a:ext uri="{FF2B5EF4-FFF2-40B4-BE49-F238E27FC236}">
                <a16:creationId xmlns:a16="http://schemas.microsoft.com/office/drawing/2014/main" id="{B3CBBD50-6165-4555-91B4-56E6BD4AA323}"/>
              </a:ext>
            </a:extLst>
          </p:cNvPr>
          <p:cNvSpPr>
            <a:spLocks noChangeAspect="1"/>
          </p:cNvSpPr>
          <p:nvPr userDrawn="1"/>
        </p:nvSpPr>
        <p:spPr bwMode="auto">
          <a:xfrm>
            <a:off x="7324387" y="2629500"/>
            <a:ext cx="114117" cy="113977"/>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Square">
            <a:extLst>
              <a:ext uri="{FF2B5EF4-FFF2-40B4-BE49-F238E27FC236}">
                <a16:creationId xmlns:a16="http://schemas.microsoft.com/office/drawing/2014/main" id="{A9B43E29-5BEE-4D74-AB71-ACB197085279}"/>
              </a:ext>
            </a:extLst>
          </p:cNvPr>
          <p:cNvSpPr>
            <a:spLocks noChangeAspect="1"/>
          </p:cNvSpPr>
          <p:nvPr userDrawn="1"/>
        </p:nvSpPr>
        <p:spPr bwMode="auto">
          <a:xfrm>
            <a:off x="10111486" y="3365333"/>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Square">
            <a:extLst>
              <a:ext uri="{FF2B5EF4-FFF2-40B4-BE49-F238E27FC236}">
                <a16:creationId xmlns:a16="http://schemas.microsoft.com/office/drawing/2014/main" id="{96CF2438-0FCE-4860-9F2A-9AD0A4BCB28D}"/>
              </a:ext>
            </a:extLst>
          </p:cNvPr>
          <p:cNvSpPr>
            <a:spLocks noChangeAspect="1"/>
          </p:cNvSpPr>
          <p:nvPr userDrawn="1"/>
        </p:nvSpPr>
        <p:spPr bwMode="auto">
          <a:xfrm>
            <a:off x="8088234" y="3037938"/>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Square">
            <a:extLst>
              <a:ext uri="{FF2B5EF4-FFF2-40B4-BE49-F238E27FC236}">
                <a16:creationId xmlns:a16="http://schemas.microsoft.com/office/drawing/2014/main" id="{543F8CEB-7B18-46CA-A570-9AF783881EFC}"/>
              </a:ext>
            </a:extLst>
          </p:cNvPr>
          <p:cNvSpPr>
            <a:spLocks noChangeAspect="1"/>
          </p:cNvSpPr>
          <p:nvPr userDrawn="1"/>
        </p:nvSpPr>
        <p:spPr bwMode="auto">
          <a:xfrm>
            <a:off x="9610701" y="3719326"/>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Square">
            <a:extLst>
              <a:ext uri="{FF2B5EF4-FFF2-40B4-BE49-F238E27FC236}">
                <a16:creationId xmlns:a16="http://schemas.microsoft.com/office/drawing/2014/main" id="{3726FBD3-8DDB-4714-96EB-670AE0204709}"/>
              </a:ext>
            </a:extLst>
          </p:cNvPr>
          <p:cNvSpPr>
            <a:spLocks noChangeAspect="1"/>
          </p:cNvSpPr>
          <p:nvPr userDrawn="1"/>
        </p:nvSpPr>
        <p:spPr bwMode="auto">
          <a:xfrm>
            <a:off x="7240509" y="2818863"/>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Square">
            <a:extLst>
              <a:ext uri="{FF2B5EF4-FFF2-40B4-BE49-F238E27FC236}">
                <a16:creationId xmlns:a16="http://schemas.microsoft.com/office/drawing/2014/main" id="{A1E05410-7547-4580-A225-99B1BF10C405}"/>
              </a:ext>
            </a:extLst>
          </p:cNvPr>
          <p:cNvSpPr>
            <a:spLocks noChangeAspect="1"/>
          </p:cNvSpPr>
          <p:nvPr userDrawn="1"/>
        </p:nvSpPr>
        <p:spPr bwMode="auto">
          <a:xfrm>
            <a:off x="10715759" y="4585603"/>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Square">
            <a:extLst>
              <a:ext uri="{FF2B5EF4-FFF2-40B4-BE49-F238E27FC236}">
                <a16:creationId xmlns:a16="http://schemas.microsoft.com/office/drawing/2014/main" id="{6BE4BCB1-30B0-4401-A23D-16BA4EA08632}"/>
              </a:ext>
            </a:extLst>
          </p:cNvPr>
          <p:cNvSpPr>
            <a:spLocks noChangeAspect="1"/>
          </p:cNvSpPr>
          <p:nvPr userDrawn="1"/>
        </p:nvSpPr>
        <p:spPr bwMode="auto">
          <a:xfrm>
            <a:off x="5138030" y="2773328"/>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Rectangle 68">
            <a:extLst>
              <a:ext uri="{FF2B5EF4-FFF2-40B4-BE49-F238E27FC236}">
                <a16:creationId xmlns:a16="http://schemas.microsoft.com/office/drawing/2014/main" id="{4801390C-20CF-483B-BB18-4CABCDF4A986}"/>
              </a:ext>
            </a:extLst>
          </p:cNvPr>
          <p:cNvSpPr/>
          <p:nvPr userDrawn="1"/>
        </p:nvSpPr>
        <p:spPr>
          <a:xfrm>
            <a:off x="365760" y="5416796"/>
            <a:ext cx="3143250" cy="663964"/>
          </a:xfrm>
          <a:prstGeom prst="rect">
            <a:avLst/>
          </a:prstGeom>
        </p:spPr>
        <p:txBody>
          <a:bodyPr wrap="square">
            <a:spAutoFit/>
          </a:bodyPr>
          <a:lstStyle/>
          <a:p>
            <a:pPr marL="0" marR="0" lvl="2" indent="0" algn="l" defTabSz="914400" rtl="0" eaLnBrk="1" fontAlgn="auto" latinLnBrk="0" hangingPunct="1">
              <a:lnSpc>
                <a:spcPct val="110000"/>
              </a:lnSpc>
              <a:spcBef>
                <a:spcPts val="0"/>
              </a:spcBef>
              <a:spcAft>
                <a:spcPts val="600"/>
              </a:spcAft>
              <a:buClrTx/>
              <a:buSzTx/>
              <a:buFontTx/>
              <a:buNone/>
              <a:tabLst/>
              <a:defRPr/>
            </a:pPr>
            <a:r>
              <a:rPr kumimoji="0" lang="en-IN" sz="1000" b="0" i="0" u="none" strike="noStrike" kern="1200" cap="none" spc="0" normalizeH="0" baseline="0" noProof="0" dirty="0">
                <a:ln>
                  <a:noFill/>
                </a:ln>
                <a:solidFill>
                  <a:srgbClr val="FFFFFF"/>
                </a:solidFill>
                <a:effectLst/>
                <a:uLnTx/>
                <a:uFillTx/>
                <a:latin typeface="Arial"/>
                <a:ea typeface="Calibri" panose="020F0502020204030204" pitchFamily="34" charset="0"/>
                <a:cs typeface="+mn-cs"/>
              </a:rPr>
              <a:t>40% of our global footprint is LEEDS Gold Certified</a:t>
            </a:r>
          </a:p>
          <a:p>
            <a:pPr marL="0" marR="0" lvl="2" indent="0" algn="l" defTabSz="914400" rtl="0" eaLnBrk="1" fontAlgn="auto" latinLnBrk="0" hangingPunct="1">
              <a:lnSpc>
                <a:spcPct val="110000"/>
              </a:lnSpc>
              <a:spcBef>
                <a:spcPts val="0"/>
              </a:spcBef>
              <a:spcAft>
                <a:spcPts val="600"/>
              </a:spcAft>
              <a:buClrTx/>
              <a:buSzTx/>
              <a:buFontTx/>
              <a:buNone/>
              <a:tabLst/>
              <a:defRPr/>
            </a:pPr>
            <a:r>
              <a:rPr kumimoji="0" lang="en-IN" sz="1000" b="0" i="0" u="none" strike="noStrike" kern="1200" cap="none" spc="0" normalizeH="0" baseline="0" noProof="0" dirty="0">
                <a:ln>
                  <a:noFill/>
                </a:ln>
                <a:solidFill>
                  <a:srgbClr val="FFFFFF"/>
                </a:solidFill>
                <a:effectLst/>
                <a:uLnTx/>
                <a:uFillTx/>
                <a:latin typeface="Arial"/>
                <a:ea typeface="Calibri" panose="020F0502020204030204" pitchFamily="34" charset="0"/>
                <a:cs typeface="+mn-cs"/>
              </a:rPr>
              <a:t>50% of our global footprint is ISO 14001 (Environmental Management System) certified</a:t>
            </a:r>
          </a:p>
        </p:txBody>
      </p:sp>
    </p:spTree>
    <p:extLst>
      <p:ext uri="{BB962C8B-B14F-4D97-AF65-F5344CB8AC3E}">
        <p14:creationId xmlns:p14="http://schemas.microsoft.com/office/powerpoint/2010/main" val="10982116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149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7D43C-8061-4F4B-A58C-537B44EA7F0E}"/>
              </a:ext>
            </a:extLst>
          </p:cNvPr>
          <p:cNvSpPr>
            <a:spLocks noGrp="1"/>
          </p:cNvSpPr>
          <p:nvPr>
            <p:ph type="title" hasCustomPrompt="1"/>
          </p:nvPr>
        </p:nvSpPr>
        <p:spPr/>
        <p:txBody>
          <a:bodyPr/>
          <a:lstStyle>
            <a:lvl1pPr>
              <a:defRPr/>
            </a:lvl1pPr>
          </a:lstStyle>
          <a:p>
            <a:r>
              <a:rPr lang="en-US"/>
              <a:t>[Slide title]</a:t>
            </a:r>
          </a:p>
        </p:txBody>
      </p:sp>
      <p:sp>
        <p:nvSpPr>
          <p:cNvPr id="3" name="Content Placeholder 2">
            <a:extLst>
              <a:ext uri="{FF2B5EF4-FFF2-40B4-BE49-F238E27FC236}">
                <a16:creationId xmlns:a16="http://schemas.microsoft.com/office/drawing/2014/main" id="{58BCB52D-820B-4886-993D-F1BD3CE0A1BF}"/>
              </a:ext>
            </a:extLst>
          </p:cNvPr>
          <p:cNvSpPr>
            <a:spLocks noGrp="1"/>
          </p:cNvSpPr>
          <p:nvPr>
            <p:ph idx="1" hasCustomPrompt="1"/>
          </p:nvPr>
        </p:nvSpPr>
        <p:spPr/>
        <p:txBody>
          <a:bodyPr numCol="2" spcCol="941832"/>
          <a:lstStyle>
            <a:lvl1pPr marL="0" indent="0">
              <a:buFontTx/>
              <a:buNone/>
              <a:tabLst>
                <a:tab pos="5254625" algn="r"/>
              </a:tabLst>
              <a:defRPr/>
            </a:lvl1pPr>
            <a:lvl2pPr marL="182880" indent="-182563">
              <a:tabLst>
                <a:tab pos="5254625" algn="r"/>
              </a:tabLst>
              <a:defRPr/>
            </a:lvl2pPr>
            <a:lvl3pPr marL="365760" indent="-182563">
              <a:tabLst>
                <a:tab pos="5254625" algn="r"/>
              </a:tabLst>
              <a:defRPr/>
            </a:lvl3pPr>
            <a:lvl4pPr marL="548640" indent="-182563">
              <a:tabLst>
                <a:tab pos="5254625" algn="r"/>
              </a:tabLst>
              <a:defRPr/>
            </a:lvl4pPr>
            <a:lvl5pPr marL="731520" indent="-182563">
              <a:tabLst>
                <a:tab pos="5254625" algn="r"/>
              </a:tabLst>
              <a:defRPr/>
            </a:lvl5pPr>
            <a:lvl6pPr marL="914400" indent="-182563">
              <a:tabLst>
                <a:tab pos="5254625" algn="r"/>
              </a:tabLst>
              <a:defRPr/>
            </a:lvl6pPr>
            <a:lvl7pPr marL="1097280" indent="-182563">
              <a:tabLst>
                <a:tab pos="5254625" algn="r"/>
              </a:tabLst>
              <a:defRPr/>
            </a:lvl7pPr>
            <a:lvl8pPr marL="1280160" indent="-182563">
              <a:tabLst>
                <a:tab pos="5254625" algn="r"/>
              </a:tabLst>
              <a:defRPr/>
            </a:lvl8pPr>
            <a:lvl9pPr marL="1463040" indent="-182563">
              <a:tabLst>
                <a:tab pos="5254625" algn="r"/>
              </a:tabLst>
              <a:defRPr/>
            </a:lvl9pPr>
          </a:lstStyle>
          <a:p>
            <a:pPr lvl="0"/>
            <a:r>
              <a:rPr lang="en-US"/>
              <a:t>[Agenda item]</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Eighth level</a:t>
            </a:r>
          </a:p>
          <a:p>
            <a:pPr lvl="8"/>
            <a:r>
              <a:rPr lang="en-US"/>
              <a:t>Ninth level</a:t>
            </a:r>
          </a:p>
        </p:txBody>
      </p:sp>
    </p:spTree>
    <p:extLst>
      <p:ext uri="{BB962C8B-B14F-4D97-AF65-F5344CB8AC3E}">
        <p14:creationId xmlns:p14="http://schemas.microsoft.com/office/powerpoint/2010/main" val="3616941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542" userDrawn="1">
          <p15:clr>
            <a:srgbClr val="FBAE40"/>
          </p15:clr>
        </p15:guide>
        <p15:guide id="2" pos="4138" userDrawn="1">
          <p15:clr>
            <a:srgbClr val="FBAE40"/>
          </p15:clr>
        </p15:guide>
        <p15:guide id="3" orient="horz" pos="1152" userDrawn="1">
          <p15:clr>
            <a:srgbClr val="FBAE40"/>
          </p15:clr>
        </p15:guide>
        <p15:guide id="4" orient="horz" pos="3832" userDrawn="1">
          <p15:clr>
            <a:srgbClr val="FBAE40"/>
          </p15:clr>
        </p15:guide>
        <p15:guide id="5" orient="horz" pos="414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with Numb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7D43C-8061-4F4B-A58C-537B44EA7F0E}"/>
              </a:ext>
            </a:extLst>
          </p:cNvPr>
          <p:cNvSpPr>
            <a:spLocks noGrp="1"/>
          </p:cNvSpPr>
          <p:nvPr>
            <p:ph type="title" hasCustomPrompt="1"/>
          </p:nvPr>
        </p:nvSpPr>
        <p:spPr/>
        <p:txBody>
          <a:bodyPr/>
          <a:lstStyle>
            <a:lvl1pPr>
              <a:defRPr/>
            </a:lvl1pPr>
          </a:lstStyle>
          <a:p>
            <a:r>
              <a:rPr lang="en-US"/>
              <a:t>[Slide title]</a:t>
            </a:r>
          </a:p>
        </p:txBody>
      </p:sp>
      <p:sp>
        <p:nvSpPr>
          <p:cNvPr id="5" name="Text Placeholder 2">
            <a:extLst>
              <a:ext uri="{FF2B5EF4-FFF2-40B4-BE49-F238E27FC236}">
                <a16:creationId xmlns:a16="http://schemas.microsoft.com/office/drawing/2014/main" id="{2695E60E-E510-7E4B-B421-0DF40B4D308D}"/>
              </a:ext>
            </a:extLst>
          </p:cNvPr>
          <p:cNvSpPr>
            <a:spLocks noGrp="1"/>
          </p:cNvSpPr>
          <p:nvPr>
            <p:ph type="body" sz="quarter" idx="13" hasCustomPrompt="1"/>
          </p:nvPr>
        </p:nvSpPr>
        <p:spPr>
          <a:xfrm>
            <a:off x="365123" y="201168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8" name="Text Placeholder 3">
            <a:extLst>
              <a:ext uri="{FF2B5EF4-FFF2-40B4-BE49-F238E27FC236}">
                <a16:creationId xmlns:a16="http://schemas.microsoft.com/office/drawing/2014/main" id="{96C2B705-A98F-A343-BB8D-040C34C0B175}"/>
              </a:ext>
            </a:extLst>
          </p:cNvPr>
          <p:cNvSpPr>
            <a:spLocks noGrp="1"/>
          </p:cNvSpPr>
          <p:nvPr>
            <p:ph type="body" sz="quarter" idx="14" hasCustomPrompt="1"/>
          </p:nvPr>
        </p:nvSpPr>
        <p:spPr>
          <a:xfrm>
            <a:off x="1326515" y="201168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19" name="Text Placeholder 4">
            <a:extLst>
              <a:ext uri="{FF2B5EF4-FFF2-40B4-BE49-F238E27FC236}">
                <a16:creationId xmlns:a16="http://schemas.microsoft.com/office/drawing/2014/main" id="{DC00CE7C-F603-9045-B3E9-0BC59BC1ECC2}"/>
              </a:ext>
            </a:extLst>
          </p:cNvPr>
          <p:cNvSpPr>
            <a:spLocks noGrp="1"/>
          </p:cNvSpPr>
          <p:nvPr>
            <p:ph type="body" sz="quarter" idx="15" hasCustomPrompt="1"/>
          </p:nvPr>
        </p:nvSpPr>
        <p:spPr>
          <a:xfrm>
            <a:off x="365123" y="347599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0" name="Text Placeholder 5">
            <a:extLst>
              <a:ext uri="{FF2B5EF4-FFF2-40B4-BE49-F238E27FC236}">
                <a16:creationId xmlns:a16="http://schemas.microsoft.com/office/drawing/2014/main" id="{C0628A18-A089-6F47-A491-6679F8BE5241}"/>
              </a:ext>
            </a:extLst>
          </p:cNvPr>
          <p:cNvSpPr>
            <a:spLocks noGrp="1"/>
          </p:cNvSpPr>
          <p:nvPr>
            <p:ph type="body" sz="quarter" idx="16" hasCustomPrompt="1"/>
          </p:nvPr>
        </p:nvSpPr>
        <p:spPr>
          <a:xfrm>
            <a:off x="1326515" y="347599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1" name="Text Placeholder 6">
            <a:extLst>
              <a:ext uri="{FF2B5EF4-FFF2-40B4-BE49-F238E27FC236}">
                <a16:creationId xmlns:a16="http://schemas.microsoft.com/office/drawing/2014/main" id="{EFFB5F26-8403-E649-811E-04B388EA4886}"/>
              </a:ext>
            </a:extLst>
          </p:cNvPr>
          <p:cNvSpPr>
            <a:spLocks noGrp="1"/>
          </p:cNvSpPr>
          <p:nvPr>
            <p:ph type="body" sz="quarter" idx="17" hasCustomPrompt="1"/>
          </p:nvPr>
        </p:nvSpPr>
        <p:spPr>
          <a:xfrm>
            <a:off x="365123" y="494030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2" name="Text Placeholder 7">
            <a:extLst>
              <a:ext uri="{FF2B5EF4-FFF2-40B4-BE49-F238E27FC236}">
                <a16:creationId xmlns:a16="http://schemas.microsoft.com/office/drawing/2014/main" id="{98801EC4-DC77-D74D-AAE3-D3242E7C6BED}"/>
              </a:ext>
            </a:extLst>
          </p:cNvPr>
          <p:cNvSpPr>
            <a:spLocks noGrp="1"/>
          </p:cNvSpPr>
          <p:nvPr>
            <p:ph type="body" sz="quarter" idx="18" hasCustomPrompt="1"/>
          </p:nvPr>
        </p:nvSpPr>
        <p:spPr>
          <a:xfrm>
            <a:off x="1326515" y="494030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3" name="Text Placeholder 8">
            <a:extLst>
              <a:ext uri="{FF2B5EF4-FFF2-40B4-BE49-F238E27FC236}">
                <a16:creationId xmlns:a16="http://schemas.microsoft.com/office/drawing/2014/main" id="{597A8856-BC59-544B-96DE-A55B095CAB79}"/>
              </a:ext>
            </a:extLst>
          </p:cNvPr>
          <p:cNvSpPr>
            <a:spLocks noGrp="1"/>
          </p:cNvSpPr>
          <p:nvPr>
            <p:ph type="body" sz="quarter" idx="19" hasCustomPrompt="1"/>
          </p:nvPr>
        </p:nvSpPr>
        <p:spPr>
          <a:xfrm>
            <a:off x="4287264" y="201168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4" name="Text Placeholder 9">
            <a:extLst>
              <a:ext uri="{FF2B5EF4-FFF2-40B4-BE49-F238E27FC236}">
                <a16:creationId xmlns:a16="http://schemas.microsoft.com/office/drawing/2014/main" id="{D5E8C215-DFA8-314E-AA9B-6F0CF07C9CE8}"/>
              </a:ext>
            </a:extLst>
          </p:cNvPr>
          <p:cNvSpPr>
            <a:spLocks noGrp="1"/>
          </p:cNvSpPr>
          <p:nvPr>
            <p:ph type="body" sz="quarter" idx="20" hasCustomPrompt="1"/>
          </p:nvPr>
        </p:nvSpPr>
        <p:spPr>
          <a:xfrm>
            <a:off x="5248656" y="201168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6" name="Text Placeholder 10">
            <a:extLst>
              <a:ext uri="{FF2B5EF4-FFF2-40B4-BE49-F238E27FC236}">
                <a16:creationId xmlns:a16="http://schemas.microsoft.com/office/drawing/2014/main" id="{584E3269-C598-3841-9F27-6E228580405E}"/>
              </a:ext>
            </a:extLst>
          </p:cNvPr>
          <p:cNvSpPr>
            <a:spLocks noGrp="1"/>
          </p:cNvSpPr>
          <p:nvPr>
            <p:ph type="body" sz="quarter" idx="21" hasCustomPrompt="1"/>
          </p:nvPr>
        </p:nvSpPr>
        <p:spPr>
          <a:xfrm>
            <a:off x="4287264" y="347599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7" name="Text Placeholder 11">
            <a:extLst>
              <a:ext uri="{FF2B5EF4-FFF2-40B4-BE49-F238E27FC236}">
                <a16:creationId xmlns:a16="http://schemas.microsoft.com/office/drawing/2014/main" id="{9721531C-68EA-984A-B4CF-EAD1792E8631}"/>
              </a:ext>
            </a:extLst>
          </p:cNvPr>
          <p:cNvSpPr>
            <a:spLocks noGrp="1"/>
          </p:cNvSpPr>
          <p:nvPr>
            <p:ph type="body" sz="quarter" idx="22" hasCustomPrompt="1"/>
          </p:nvPr>
        </p:nvSpPr>
        <p:spPr>
          <a:xfrm>
            <a:off x="5248656" y="347599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28" name="Text Placeholder 12">
            <a:extLst>
              <a:ext uri="{FF2B5EF4-FFF2-40B4-BE49-F238E27FC236}">
                <a16:creationId xmlns:a16="http://schemas.microsoft.com/office/drawing/2014/main" id="{A0F39328-38EB-7E43-9CB2-DE7D43933326}"/>
              </a:ext>
            </a:extLst>
          </p:cNvPr>
          <p:cNvSpPr>
            <a:spLocks noGrp="1"/>
          </p:cNvSpPr>
          <p:nvPr>
            <p:ph type="body" sz="quarter" idx="23" hasCustomPrompt="1"/>
          </p:nvPr>
        </p:nvSpPr>
        <p:spPr>
          <a:xfrm>
            <a:off x="4287264" y="494030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29" name="Text Placeholder 13">
            <a:extLst>
              <a:ext uri="{FF2B5EF4-FFF2-40B4-BE49-F238E27FC236}">
                <a16:creationId xmlns:a16="http://schemas.microsoft.com/office/drawing/2014/main" id="{332D11D1-B674-1E45-AACA-52B44BDFE76C}"/>
              </a:ext>
            </a:extLst>
          </p:cNvPr>
          <p:cNvSpPr>
            <a:spLocks noGrp="1"/>
          </p:cNvSpPr>
          <p:nvPr>
            <p:ph type="body" sz="quarter" idx="24" hasCustomPrompt="1"/>
          </p:nvPr>
        </p:nvSpPr>
        <p:spPr>
          <a:xfrm>
            <a:off x="5248656" y="494030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0" name="Text Placeholder 14">
            <a:extLst>
              <a:ext uri="{FF2B5EF4-FFF2-40B4-BE49-F238E27FC236}">
                <a16:creationId xmlns:a16="http://schemas.microsoft.com/office/drawing/2014/main" id="{12885F1B-631D-C34B-96AD-D266BC1B1CAE}"/>
              </a:ext>
            </a:extLst>
          </p:cNvPr>
          <p:cNvSpPr>
            <a:spLocks noGrp="1"/>
          </p:cNvSpPr>
          <p:nvPr>
            <p:ph type="body" sz="quarter" idx="25" hasCustomPrompt="1"/>
          </p:nvPr>
        </p:nvSpPr>
        <p:spPr>
          <a:xfrm>
            <a:off x="8210040" y="201168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31" name="Text Placeholder 15">
            <a:extLst>
              <a:ext uri="{FF2B5EF4-FFF2-40B4-BE49-F238E27FC236}">
                <a16:creationId xmlns:a16="http://schemas.microsoft.com/office/drawing/2014/main" id="{2F4A84C8-20C8-8345-8106-0CB618E2682C}"/>
              </a:ext>
            </a:extLst>
          </p:cNvPr>
          <p:cNvSpPr>
            <a:spLocks noGrp="1"/>
          </p:cNvSpPr>
          <p:nvPr>
            <p:ph type="body" sz="quarter" idx="26" hasCustomPrompt="1"/>
          </p:nvPr>
        </p:nvSpPr>
        <p:spPr>
          <a:xfrm>
            <a:off x="9171432" y="201168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2" name="Text Placeholder 16">
            <a:extLst>
              <a:ext uri="{FF2B5EF4-FFF2-40B4-BE49-F238E27FC236}">
                <a16:creationId xmlns:a16="http://schemas.microsoft.com/office/drawing/2014/main" id="{821610F8-8CE7-9343-B496-FCC4D9C5D5D7}"/>
              </a:ext>
            </a:extLst>
          </p:cNvPr>
          <p:cNvSpPr>
            <a:spLocks noGrp="1"/>
          </p:cNvSpPr>
          <p:nvPr>
            <p:ph type="body" sz="quarter" idx="27" hasCustomPrompt="1"/>
          </p:nvPr>
        </p:nvSpPr>
        <p:spPr>
          <a:xfrm>
            <a:off x="8210040" y="347599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33" name="Text Placeholder 17">
            <a:extLst>
              <a:ext uri="{FF2B5EF4-FFF2-40B4-BE49-F238E27FC236}">
                <a16:creationId xmlns:a16="http://schemas.microsoft.com/office/drawing/2014/main" id="{EB8F9E72-51E8-ED42-B820-2E886AED336E}"/>
              </a:ext>
            </a:extLst>
          </p:cNvPr>
          <p:cNvSpPr>
            <a:spLocks noGrp="1"/>
          </p:cNvSpPr>
          <p:nvPr>
            <p:ph type="body" sz="quarter" idx="28" hasCustomPrompt="1"/>
          </p:nvPr>
        </p:nvSpPr>
        <p:spPr>
          <a:xfrm>
            <a:off x="9171432" y="347599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
        <p:nvSpPr>
          <p:cNvPr id="34" name="Text Placeholder 18">
            <a:extLst>
              <a:ext uri="{FF2B5EF4-FFF2-40B4-BE49-F238E27FC236}">
                <a16:creationId xmlns:a16="http://schemas.microsoft.com/office/drawing/2014/main" id="{A9634672-75E2-F144-A6B5-F38AE7EEF7F8}"/>
              </a:ext>
            </a:extLst>
          </p:cNvPr>
          <p:cNvSpPr>
            <a:spLocks noGrp="1"/>
          </p:cNvSpPr>
          <p:nvPr>
            <p:ph type="body" sz="quarter" idx="29" hasCustomPrompt="1"/>
          </p:nvPr>
        </p:nvSpPr>
        <p:spPr>
          <a:xfrm>
            <a:off x="8210040" y="4940300"/>
            <a:ext cx="822960" cy="914400"/>
          </a:xfrm>
        </p:spPr>
        <p:txBody>
          <a:bodyPr wrap="none">
            <a:noAutofit/>
          </a:bodyPr>
          <a:lstStyle>
            <a:lvl1pPr marL="0" indent="0">
              <a:lnSpc>
                <a:spcPct val="85000"/>
              </a:lnSpc>
              <a:spcBef>
                <a:spcPts val="0"/>
              </a:spcBef>
              <a:buNone/>
              <a:defRPr sz="6000" spc="-300" baseline="0">
                <a:solidFill>
                  <a:schemeClr val="tx1"/>
                </a:solidFill>
              </a:defRPr>
            </a:lvl1pPr>
            <a:lvl2pPr marL="0" indent="0">
              <a:lnSpc>
                <a:spcPct val="85000"/>
              </a:lnSpc>
              <a:spcBef>
                <a:spcPts val="0"/>
              </a:spcBef>
              <a:buNone/>
              <a:defRPr sz="6000" spc="-300">
                <a:solidFill>
                  <a:schemeClr val="tx1"/>
                </a:solidFill>
              </a:defRPr>
            </a:lvl2pPr>
            <a:lvl3pPr marL="0" indent="0">
              <a:lnSpc>
                <a:spcPct val="85000"/>
              </a:lnSpc>
              <a:spcBef>
                <a:spcPts val="0"/>
              </a:spcBef>
              <a:buNone/>
              <a:defRPr sz="6000" spc="-300">
                <a:solidFill>
                  <a:schemeClr val="tx1"/>
                </a:solidFill>
              </a:defRPr>
            </a:lvl3pPr>
            <a:lvl4pPr marL="0" indent="0">
              <a:lnSpc>
                <a:spcPct val="85000"/>
              </a:lnSpc>
              <a:spcBef>
                <a:spcPts val="0"/>
              </a:spcBef>
              <a:buNone/>
              <a:defRPr sz="6000" spc="-300">
                <a:solidFill>
                  <a:schemeClr val="tx1"/>
                </a:solidFill>
              </a:defRPr>
            </a:lvl4pPr>
            <a:lvl5pPr marL="0" indent="0">
              <a:lnSpc>
                <a:spcPct val="85000"/>
              </a:lnSpc>
              <a:spcBef>
                <a:spcPts val="0"/>
              </a:spcBef>
              <a:buNone/>
              <a:defRPr sz="6000" spc="-300">
                <a:solidFill>
                  <a:schemeClr val="tx1"/>
                </a:solidFill>
              </a:defRPr>
            </a:lvl5pPr>
            <a:lvl6pPr marL="0" indent="0">
              <a:lnSpc>
                <a:spcPct val="85000"/>
              </a:lnSpc>
              <a:spcBef>
                <a:spcPts val="0"/>
              </a:spcBef>
              <a:buNone/>
              <a:defRPr sz="6000" spc="-300">
                <a:solidFill>
                  <a:schemeClr val="tx1"/>
                </a:solidFill>
              </a:defRPr>
            </a:lvl6pPr>
            <a:lvl7pPr marL="0" indent="0">
              <a:lnSpc>
                <a:spcPct val="85000"/>
              </a:lnSpc>
              <a:spcBef>
                <a:spcPts val="0"/>
              </a:spcBef>
              <a:buNone/>
              <a:defRPr sz="6000" spc="-300">
                <a:solidFill>
                  <a:schemeClr val="tx1"/>
                </a:solidFill>
              </a:defRPr>
            </a:lvl7pPr>
            <a:lvl8pPr marL="0" indent="0">
              <a:lnSpc>
                <a:spcPct val="85000"/>
              </a:lnSpc>
              <a:spcBef>
                <a:spcPts val="0"/>
              </a:spcBef>
              <a:buNone/>
              <a:defRPr sz="6000" spc="-300">
                <a:solidFill>
                  <a:schemeClr val="tx1"/>
                </a:solidFill>
              </a:defRPr>
            </a:lvl8pPr>
            <a:lvl9pPr marL="0" indent="0">
              <a:lnSpc>
                <a:spcPct val="85000"/>
              </a:lnSpc>
              <a:spcBef>
                <a:spcPts val="0"/>
              </a:spcBef>
              <a:buNone/>
              <a:defRPr sz="6000" spc="-300">
                <a:solidFill>
                  <a:schemeClr val="tx1"/>
                </a:solidFill>
              </a:defRPr>
            </a:lvl9pPr>
          </a:lstStyle>
          <a:p>
            <a:pPr lvl="0"/>
            <a:r>
              <a:rPr lang="en-US"/>
              <a:t>00</a:t>
            </a:r>
          </a:p>
        </p:txBody>
      </p:sp>
      <p:sp>
        <p:nvSpPr>
          <p:cNvPr id="35" name="Text Placeholder 19">
            <a:extLst>
              <a:ext uri="{FF2B5EF4-FFF2-40B4-BE49-F238E27FC236}">
                <a16:creationId xmlns:a16="http://schemas.microsoft.com/office/drawing/2014/main" id="{60E4E1B8-67AC-DB4C-9F68-51E2CCF3AB02}"/>
              </a:ext>
            </a:extLst>
          </p:cNvPr>
          <p:cNvSpPr>
            <a:spLocks noGrp="1"/>
          </p:cNvSpPr>
          <p:nvPr>
            <p:ph type="body" sz="quarter" idx="30" hasCustomPrompt="1"/>
          </p:nvPr>
        </p:nvSpPr>
        <p:spPr>
          <a:xfrm>
            <a:off x="9171432" y="4940300"/>
            <a:ext cx="2651760" cy="914400"/>
          </a:xfrm>
        </p:spPr>
        <p:txBody>
          <a:bodyPr>
            <a:noAutofit/>
          </a:bodyPr>
          <a:lstStyle>
            <a:lvl1pPr marL="0" indent="0">
              <a:spcBef>
                <a:spcPts val="0"/>
              </a:spcBef>
              <a:buFontTx/>
              <a:buNone/>
              <a:defRPr sz="1600" b="1"/>
            </a:lvl1pPr>
            <a:lvl2pPr marL="0" indent="0">
              <a:spcBef>
                <a:spcPts val="0"/>
              </a:spcBef>
              <a:buFontTx/>
              <a:buNone/>
              <a:defRPr sz="1400"/>
            </a:lvl2pPr>
            <a:lvl3pPr marL="0" indent="0">
              <a:spcBef>
                <a:spcPts val="0"/>
              </a:spcBef>
              <a:buFontTx/>
              <a:buNone/>
              <a:defRPr sz="1400"/>
            </a:lvl3pPr>
            <a:lvl4pPr marL="0" indent="0">
              <a:spcBef>
                <a:spcPts val="0"/>
              </a:spcBef>
              <a:buFontTx/>
              <a:buNone/>
              <a:defRPr sz="1400"/>
            </a:lvl4pPr>
            <a:lvl5pPr marL="0" indent="0">
              <a:spcBef>
                <a:spcPts val="0"/>
              </a:spcBef>
              <a:buFontTx/>
              <a:buNone/>
              <a:defRPr sz="1400"/>
            </a:lvl5pPr>
            <a:lvl6pPr marL="0" indent="0">
              <a:spcBef>
                <a:spcPts val="0"/>
              </a:spcBef>
              <a:buFontTx/>
              <a:buNone/>
              <a:defRPr sz="1400"/>
            </a:lvl6pPr>
            <a:lvl7pPr marL="0" indent="0">
              <a:spcBef>
                <a:spcPts val="0"/>
              </a:spcBef>
              <a:buFontTx/>
              <a:buNone/>
              <a:defRPr sz="1400"/>
            </a:lvl7pPr>
            <a:lvl8pPr marL="0" indent="0">
              <a:spcBef>
                <a:spcPts val="0"/>
              </a:spcBef>
              <a:buFontTx/>
              <a:buNone/>
              <a:defRPr sz="1400"/>
            </a:lvl8pPr>
            <a:lvl9pPr marL="0" indent="0">
              <a:spcBef>
                <a:spcPts val="0"/>
              </a:spcBef>
              <a:buFontTx/>
              <a:buNone/>
              <a:defRPr sz="1400"/>
            </a:lvl9pPr>
          </a:lstStyle>
          <a:p>
            <a:pPr lvl="0"/>
            <a:r>
              <a:rPr lang="en-US"/>
              <a:t>[Section title]</a:t>
            </a:r>
          </a:p>
          <a:p>
            <a:pPr lvl="1"/>
            <a:r>
              <a:rPr lang="en-US"/>
              <a:t>Second level</a:t>
            </a:r>
          </a:p>
          <a:p>
            <a:pPr lvl="2"/>
            <a:r>
              <a:rPr lang="en-US"/>
              <a:t>Third level</a:t>
            </a:r>
          </a:p>
        </p:txBody>
      </p:sp>
    </p:spTree>
    <p:extLst>
      <p:ext uri="{BB962C8B-B14F-4D97-AF65-F5344CB8AC3E}">
        <p14:creationId xmlns:p14="http://schemas.microsoft.com/office/powerpoint/2010/main" val="4278380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506" userDrawn="1">
          <p15:clr>
            <a:srgbClr val="FBAE40"/>
          </p15:clr>
        </p15:guide>
        <p15:guide id="2" pos="2700" userDrawn="1">
          <p15:clr>
            <a:srgbClr val="FBAE40"/>
          </p15:clr>
        </p15:guide>
        <p15:guide id="3" orient="horz" pos="1266" userDrawn="1">
          <p15:clr>
            <a:srgbClr val="FBAE40"/>
          </p15:clr>
        </p15:guide>
        <p15:guide id="5" orient="horz" pos="4148">
          <p15:clr>
            <a:srgbClr val="FBAE40"/>
          </p15:clr>
        </p15:guide>
        <p15:guide id="6" pos="4978" userDrawn="1">
          <p15:clr>
            <a:srgbClr val="FBAE40"/>
          </p15:clr>
        </p15:guide>
        <p15:guide id="7" pos="5172" userDrawn="1">
          <p15:clr>
            <a:srgbClr val="FBAE40"/>
          </p15:clr>
        </p15:guide>
        <p15:guide id="8" orient="horz" pos="3688"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7D43C-8061-4F4B-A58C-537B44EA7F0E}"/>
              </a:ext>
            </a:extLst>
          </p:cNvPr>
          <p:cNvSpPr>
            <a:spLocks noGrp="1"/>
          </p:cNvSpPr>
          <p:nvPr>
            <p:ph type="title" hasCustomPrompt="1"/>
          </p:nvPr>
        </p:nvSpPr>
        <p:spPr>
          <a:xfrm>
            <a:off x="365760" y="365760"/>
            <a:ext cx="11457432" cy="914400"/>
          </a:xfrm>
        </p:spPr>
        <p:txBody>
          <a:bodyPr/>
          <a:lstStyle>
            <a:lvl1pPr>
              <a:defRPr/>
            </a:lvl1pPr>
          </a:lstStyle>
          <a:p>
            <a:r>
              <a:rPr lang="en-US"/>
              <a:t>[Slide title]</a:t>
            </a:r>
          </a:p>
        </p:txBody>
      </p:sp>
      <p:sp>
        <p:nvSpPr>
          <p:cNvPr id="3" name="Content Placeholder 2">
            <a:extLst>
              <a:ext uri="{FF2B5EF4-FFF2-40B4-BE49-F238E27FC236}">
                <a16:creationId xmlns:a16="http://schemas.microsoft.com/office/drawing/2014/main" id="{58BCB52D-820B-4886-993D-F1BD3CE0A1BF}"/>
              </a:ext>
            </a:extLst>
          </p:cNvPr>
          <p:cNvSpPr>
            <a:spLocks noGrp="1"/>
          </p:cNvSpPr>
          <p:nvPr>
            <p:ph idx="1"/>
          </p:nvPr>
        </p:nvSpPr>
        <p:spPr>
          <a:xfrm>
            <a:off x="365760" y="1828800"/>
            <a:ext cx="850392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6829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52" userDrawn="1">
          <p15:clr>
            <a:srgbClr val="FBAE40"/>
          </p15:clr>
        </p15:guide>
        <p15:guide id="2" orient="horz" pos="3832" userDrawn="1">
          <p15:clr>
            <a:srgbClr val="FBAE40"/>
          </p15:clr>
        </p15:guide>
        <p15:guide id="3" pos="5588" userDrawn="1">
          <p15:clr>
            <a:srgbClr val="FBAE40"/>
          </p15:clr>
        </p15:guide>
        <p15:guide id="4" orient="horz" pos="4148" userDrawn="1">
          <p15:clr>
            <a:srgbClr val="FBAE40"/>
          </p15:clr>
        </p15:guide>
        <p15:guide id="5" pos="5788"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6F4C8E8-7E9A-224F-8714-AB4216A9C1A5}"/>
              </a:ext>
            </a:extLst>
          </p:cNvPr>
          <p:cNvSpPr>
            <a:spLocks noGrp="1"/>
          </p:cNvSpPr>
          <p:nvPr>
            <p:ph type="title" hasCustomPrompt="1"/>
          </p:nvPr>
        </p:nvSpPr>
        <p:spPr>
          <a:xfrm>
            <a:off x="365760" y="365760"/>
            <a:ext cx="11457432" cy="914400"/>
          </a:xfrm>
        </p:spPr>
        <p:txBody>
          <a:bodyPr/>
          <a:lstStyle/>
          <a:p>
            <a:r>
              <a:rPr lang="en-US"/>
              <a:t>[Slide title]</a:t>
            </a:r>
          </a:p>
        </p:txBody>
      </p:sp>
      <p:sp>
        <p:nvSpPr>
          <p:cNvPr id="3" name="Content Placeholder 2">
            <a:extLst>
              <a:ext uri="{FF2B5EF4-FFF2-40B4-BE49-F238E27FC236}">
                <a16:creationId xmlns:a16="http://schemas.microsoft.com/office/drawing/2014/main" id="{A8D83941-3469-4946-BCE6-FA84F7323A00}"/>
              </a:ext>
            </a:extLst>
          </p:cNvPr>
          <p:cNvSpPr>
            <a:spLocks noGrp="1"/>
          </p:cNvSpPr>
          <p:nvPr>
            <p:ph sz="half" idx="1"/>
          </p:nvPr>
        </p:nvSpPr>
        <p:spPr>
          <a:xfrm>
            <a:off x="365760" y="1828800"/>
            <a:ext cx="557784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8A127C-C71C-410F-8BEA-B1AA4E4DB590}"/>
              </a:ext>
            </a:extLst>
          </p:cNvPr>
          <p:cNvSpPr>
            <a:spLocks noGrp="1"/>
          </p:cNvSpPr>
          <p:nvPr>
            <p:ph sz="half" idx="2"/>
          </p:nvPr>
        </p:nvSpPr>
        <p:spPr>
          <a:xfrm>
            <a:off x="6245352" y="1828800"/>
            <a:ext cx="5577840" cy="4251960"/>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3907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744" userDrawn="1">
          <p15:clr>
            <a:srgbClr val="FBAE40"/>
          </p15:clr>
        </p15:guide>
        <p15:guide id="2" pos="3934" userDrawn="1">
          <p15:clr>
            <a:srgbClr val="FBAE40"/>
          </p15:clr>
        </p15:guide>
        <p15:guide id="3" orient="horz" pos="3832" userDrawn="1">
          <p15:clr>
            <a:srgbClr val="FBAE40"/>
          </p15:clr>
        </p15:guide>
        <p15:guide id="4" orient="horz" pos="1152" userDrawn="1">
          <p15:clr>
            <a:srgbClr val="FBAE40"/>
          </p15:clr>
        </p15:guide>
        <p15:guide id="5" orient="horz" pos="4148"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0C88FF-867A-4400-B205-E69EFB354EF3}"/>
              </a:ext>
            </a:extLst>
          </p:cNvPr>
          <p:cNvSpPr>
            <a:spLocks noGrp="1"/>
          </p:cNvSpPr>
          <p:nvPr>
            <p:ph type="title"/>
          </p:nvPr>
        </p:nvSpPr>
        <p:spPr>
          <a:xfrm>
            <a:off x="365760" y="365760"/>
            <a:ext cx="11457432" cy="914400"/>
          </a:xfrm>
          <a:prstGeom prst="rect">
            <a:avLst/>
          </a:prstGeom>
        </p:spPr>
        <p:txBody>
          <a:bodyPr vert="horz" lIns="0" tIns="0" rIns="0" bIns="0" rtlCol="0" anchor="t" anchorCtr="0">
            <a:noAutofit/>
          </a:bodyPr>
          <a:lstStyle/>
          <a:p>
            <a:r>
              <a:rPr lang="en-US"/>
              <a:t>[Slide title]</a:t>
            </a:r>
          </a:p>
        </p:txBody>
      </p:sp>
      <p:sp>
        <p:nvSpPr>
          <p:cNvPr id="3" name="Text Placeholder 2">
            <a:extLst>
              <a:ext uri="{FF2B5EF4-FFF2-40B4-BE49-F238E27FC236}">
                <a16:creationId xmlns:a16="http://schemas.microsoft.com/office/drawing/2014/main" id="{CFDE4FC5-C208-4061-8E32-8B795BC19E6E}"/>
              </a:ext>
            </a:extLst>
          </p:cNvPr>
          <p:cNvSpPr>
            <a:spLocks noGrp="1"/>
          </p:cNvSpPr>
          <p:nvPr>
            <p:ph type="body" idx="1"/>
          </p:nvPr>
        </p:nvSpPr>
        <p:spPr>
          <a:xfrm>
            <a:off x="365760" y="1828800"/>
            <a:ext cx="11457432" cy="4251960"/>
          </a:xfrm>
          <a:prstGeom prst="rect">
            <a:avLst/>
          </a:prstGeom>
        </p:spPr>
        <p:txBody>
          <a:bodyPr vert="horz" lIns="0" tIns="0" rIns="0" bIns="0" spcCol="301752"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UST" descr="UST">
            <a:extLst>
              <a:ext uri="{FF2B5EF4-FFF2-40B4-BE49-F238E27FC236}">
                <a16:creationId xmlns:a16="http://schemas.microsoft.com/office/drawing/2014/main" id="{0C48BBCD-09F2-451F-A9A1-8D9631C8078B}"/>
              </a:ext>
            </a:extLst>
          </p:cNvPr>
          <p:cNvSpPr>
            <a:spLocks noChangeAspect="1" noEditPoints="1"/>
          </p:cNvSpPr>
          <p:nvPr userDrawn="1"/>
        </p:nvSpPr>
        <p:spPr bwMode="black">
          <a:xfrm>
            <a:off x="365760" y="6238277"/>
            <a:ext cx="320040" cy="354090"/>
          </a:xfrm>
          <a:custGeom>
            <a:avLst/>
            <a:gdLst>
              <a:gd name="T0" fmla="*/ 3605 w 4000"/>
              <a:gd name="T1" fmla="*/ 485 h 4419"/>
              <a:gd name="T2" fmla="*/ 3605 w 4000"/>
              <a:gd name="T3" fmla="*/ 485 h 4419"/>
              <a:gd name="T4" fmla="*/ 2969 w 4000"/>
              <a:gd name="T5" fmla="*/ 485 h 4419"/>
              <a:gd name="T6" fmla="*/ 2969 w 4000"/>
              <a:gd name="T7" fmla="*/ 1120 h 4419"/>
              <a:gd name="T8" fmla="*/ 3605 w 4000"/>
              <a:gd name="T9" fmla="*/ 1120 h 4419"/>
              <a:gd name="T10" fmla="*/ 3605 w 4000"/>
              <a:gd name="T11" fmla="*/ 485 h 4419"/>
              <a:gd name="T12" fmla="*/ 4000 w 4000"/>
              <a:gd name="T13" fmla="*/ 2730 h 4419"/>
              <a:gd name="T14" fmla="*/ 4000 w 4000"/>
              <a:gd name="T15" fmla="*/ 2730 h 4419"/>
              <a:gd name="T16" fmla="*/ 2574 w 4000"/>
              <a:gd name="T17" fmla="*/ 2730 h 4419"/>
              <a:gd name="T18" fmla="*/ 2574 w 4000"/>
              <a:gd name="T19" fmla="*/ 3120 h 4419"/>
              <a:gd name="T20" fmla="*/ 3062 w 4000"/>
              <a:gd name="T21" fmla="*/ 3120 h 4419"/>
              <a:gd name="T22" fmla="*/ 3062 w 4000"/>
              <a:gd name="T23" fmla="*/ 4367 h 4419"/>
              <a:gd name="T24" fmla="*/ 3512 w 4000"/>
              <a:gd name="T25" fmla="*/ 4367 h 4419"/>
              <a:gd name="T26" fmla="*/ 3512 w 4000"/>
              <a:gd name="T27" fmla="*/ 3120 h 4419"/>
              <a:gd name="T28" fmla="*/ 4000 w 4000"/>
              <a:gd name="T29" fmla="*/ 3120 h 4419"/>
              <a:gd name="T30" fmla="*/ 4000 w 4000"/>
              <a:gd name="T31" fmla="*/ 2730 h 4419"/>
              <a:gd name="T32" fmla="*/ 903 w 4000"/>
              <a:gd name="T33" fmla="*/ 3385 h 4419"/>
              <a:gd name="T34" fmla="*/ 903 w 4000"/>
              <a:gd name="T35" fmla="*/ 3385 h 4419"/>
              <a:gd name="T36" fmla="*/ 760 w 4000"/>
              <a:gd name="T37" fmla="*/ 3351 h 4419"/>
              <a:gd name="T38" fmla="*/ 530 w 4000"/>
              <a:gd name="T39" fmla="*/ 3188 h 4419"/>
              <a:gd name="T40" fmla="*/ 760 w 4000"/>
              <a:gd name="T41" fmla="*/ 3065 h 4419"/>
              <a:gd name="T42" fmla="*/ 1114 w 4000"/>
              <a:gd name="T43" fmla="*/ 3213 h 4419"/>
              <a:gd name="T44" fmla="*/ 1392 w 4000"/>
              <a:gd name="T45" fmla="*/ 2988 h 4419"/>
              <a:gd name="T46" fmla="*/ 763 w 4000"/>
              <a:gd name="T47" fmla="*/ 2683 h 4419"/>
              <a:gd name="T48" fmla="*/ 82 w 4000"/>
              <a:gd name="T49" fmla="*/ 3199 h 4419"/>
              <a:gd name="T50" fmla="*/ 635 w 4000"/>
              <a:gd name="T51" fmla="*/ 3739 h 4419"/>
              <a:gd name="T52" fmla="*/ 784 w 4000"/>
              <a:gd name="T53" fmla="*/ 3776 h 4419"/>
              <a:gd name="T54" fmla="*/ 984 w 4000"/>
              <a:gd name="T55" fmla="*/ 3912 h 4419"/>
              <a:gd name="T56" fmla="*/ 718 w 4000"/>
              <a:gd name="T57" fmla="*/ 4050 h 4419"/>
              <a:gd name="T58" fmla="*/ 307 w 4000"/>
              <a:gd name="T59" fmla="*/ 3867 h 4419"/>
              <a:gd name="T60" fmla="*/ 29 w 4000"/>
              <a:gd name="T61" fmla="*/ 4092 h 4419"/>
              <a:gd name="T62" fmla="*/ 721 w 4000"/>
              <a:gd name="T63" fmla="*/ 4419 h 4419"/>
              <a:gd name="T64" fmla="*/ 1451 w 4000"/>
              <a:gd name="T65" fmla="*/ 3900 h 4419"/>
              <a:gd name="T66" fmla="*/ 903 w 4000"/>
              <a:gd name="T67" fmla="*/ 3385 h 4419"/>
              <a:gd name="T68" fmla="*/ 1026 w 4000"/>
              <a:gd name="T69" fmla="*/ 0 h 4419"/>
              <a:gd name="T70" fmla="*/ 1026 w 4000"/>
              <a:gd name="T71" fmla="*/ 0 h 4419"/>
              <a:gd name="T72" fmla="*/ 1475 w 4000"/>
              <a:gd name="T73" fmla="*/ 0 h 4419"/>
              <a:gd name="T74" fmla="*/ 1475 w 4000"/>
              <a:gd name="T75" fmla="*/ 967 h 4419"/>
              <a:gd name="T76" fmla="*/ 741 w 4000"/>
              <a:gd name="T77" fmla="*/ 1688 h 4419"/>
              <a:gd name="T78" fmla="*/ 0 w 4000"/>
              <a:gd name="T79" fmla="*/ 967 h 4419"/>
              <a:gd name="T80" fmla="*/ 0 w 4000"/>
              <a:gd name="T81" fmla="*/ 0 h 4419"/>
              <a:gd name="T82" fmla="*/ 449 w 4000"/>
              <a:gd name="T83" fmla="*/ 0 h 4419"/>
              <a:gd name="T84" fmla="*/ 449 w 4000"/>
              <a:gd name="T85" fmla="*/ 970 h 4419"/>
              <a:gd name="T86" fmla="*/ 739 w 4000"/>
              <a:gd name="T87" fmla="*/ 1273 h 4419"/>
              <a:gd name="T88" fmla="*/ 1026 w 4000"/>
              <a:gd name="T89" fmla="*/ 970 h 4419"/>
              <a:gd name="T90" fmla="*/ 1026 w 4000"/>
              <a:gd name="T91" fmla="*/ 0 h 4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00" h="4419">
                <a:moveTo>
                  <a:pt x="3605" y="485"/>
                </a:moveTo>
                <a:lnTo>
                  <a:pt x="3605" y="485"/>
                </a:lnTo>
                <a:lnTo>
                  <a:pt x="2969" y="485"/>
                </a:lnTo>
                <a:lnTo>
                  <a:pt x="2969" y="1120"/>
                </a:lnTo>
                <a:lnTo>
                  <a:pt x="3605" y="1120"/>
                </a:lnTo>
                <a:lnTo>
                  <a:pt x="3605" y="485"/>
                </a:lnTo>
                <a:close/>
                <a:moveTo>
                  <a:pt x="4000" y="2730"/>
                </a:moveTo>
                <a:lnTo>
                  <a:pt x="4000" y="2730"/>
                </a:lnTo>
                <a:lnTo>
                  <a:pt x="2574" y="2730"/>
                </a:lnTo>
                <a:lnTo>
                  <a:pt x="2574" y="3120"/>
                </a:lnTo>
                <a:lnTo>
                  <a:pt x="3062" y="3120"/>
                </a:lnTo>
                <a:lnTo>
                  <a:pt x="3062" y="4367"/>
                </a:lnTo>
                <a:lnTo>
                  <a:pt x="3512" y="4367"/>
                </a:lnTo>
                <a:lnTo>
                  <a:pt x="3512" y="3120"/>
                </a:lnTo>
                <a:lnTo>
                  <a:pt x="4000" y="3120"/>
                </a:lnTo>
                <a:lnTo>
                  <a:pt x="4000" y="2730"/>
                </a:lnTo>
                <a:close/>
                <a:moveTo>
                  <a:pt x="903" y="3385"/>
                </a:moveTo>
                <a:lnTo>
                  <a:pt x="903" y="3385"/>
                </a:lnTo>
                <a:lnTo>
                  <a:pt x="760" y="3351"/>
                </a:lnTo>
                <a:cubicBezTo>
                  <a:pt x="602" y="3312"/>
                  <a:pt x="530" y="3266"/>
                  <a:pt x="530" y="3188"/>
                </a:cubicBezTo>
                <a:cubicBezTo>
                  <a:pt x="530" y="3129"/>
                  <a:pt x="605" y="3065"/>
                  <a:pt x="760" y="3065"/>
                </a:cubicBezTo>
                <a:cubicBezTo>
                  <a:pt x="904" y="3065"/>
                  <a:pt x="1019" y="3128"/>
                  <a:pt x="1114" y="3213"/>
                </a:cubicBezTo>
                <a:lnTo>
                  <a:pt x="1392" y="2988"/>
                </a:lnTo>
                <a:cubicBezTo>
                  <a:pt x="1275" y="2791"/>
                  <a:pt x="1019" y="2683"/>
                  <a:pt x="763" y="2683"/>
                </a:cubicBezTo>
                <a:cubicBezTo>
                  <a:pt x="329" y="2683"/>
                  <a:pt x="82" y="2920"/>
                  <a:pt x="82" y="3199"/>
                </a:cubicBezTo>
                <a:cubicBezTo>
                  <a:pt x="82" y="3416"/>
                  <a:pt x="236" y="3640"/>
                  <a:pt x="635" y="3739"/>
                </a:cubicBezTo>
                <a:lnTo>
                  <a:pt x="784" y="3776"/>
                </a:lnTo>
                <a:cubicBezTo>
                  <a:pt x="930" y="3813"/>
                  <a:pt x="984" y="3840"/>
                  <a:pt x="984" y="3912"/>
                </a:cubicBezTo>
                <a:cubicBezTo>
                  <a:pt x="984" y="4000"/>
                  <a:pt x="867" y="4050"/>
                  <a:pt x="718" y="4050"/>
                </a:cubicBezTo>
                <a:cubicBezTo>
                  <a:pt x="547" y="4050"/>
                  <a:pt x="420" y="3981"/>
                  <a:pt x="307" y="3867"/>
                </a:cubicBezTo>
                <a:lnTo>
                  <a:pt x="29" y="4092"/>
                </a:lnTo>
                <a:cubicBezTo>
                  <a:pt x="150" y="4312"/>
                  <a:pt x="465" y="4419"/>
                  <a:pt x="721" y="4419"/>
                </a:cubicBezTo>
                <a:cubicBezTo>
                  <a:pt x="1177" y="4419"/>
                  <a:pt x="1451" y="4206"/>
                  <a:pt x="1451" y="3900"/>
                </a:cubicBezTo>
                <a:cubicBezTo>
                  <a:pt x="1451" y="3668"/>
                  <a:pt x="1303" y="3482"/>
                  <a:pt x="903" y="3385"/>
                </a:cubicBezTo>
                <a:close/>
                <a:moveTo>
                  <a:pt x="1026" y="0"/>
                </a:moveTo>
                <a:lnTo>
                  <a:pt x="1026" y="0"/>
                </a:lnTo>
                <a:lnTo>
                  <a:pt x="1475" y="0"/>
                </a:lnTo>
                <a:lnTo>
                  <a:pt x="1475" y="967"/>
                </a:lnTo>
                <a:cubicBezTo>
                  <a:pt x="1475" y="1417"/>
                  <a:pt x="1206" y="1688"/>
                  <a:pt x="741" y="1688"/>
                </a:cubicBezTo>
                <a:cubicBezTo>
                  <a:pt x="258" y="1688"/>
                  <a:pt x="0" y="1406"/>
                  <a:pt x="0" y="967"/>
                </a:cubicBezTo>
                <a:lnTo>
                  <a:pt x="0" y="0"/>
                </a:lnTo>
                <a:lnTo>
                  <a:pt x="449" y="0"/>
                </a:lnTo>
                <a:lnTo>
                  <a:pt x="449" y="970"/>
                </a:lnTo>
                <a:cubicBezTo>
                  <a:pt x="449" y="1163"/>
                  <a:pt x="559" y="1273"/>
                  <a:pt x="739" y="1273"/>
                </a:cubicBezTo>
                <a:cubicBezTo>
                  <a:pt x="918" y="1273"/>
                  <a:pt x="1026" y="1163"/>
                  <a:pt x="1026" y="970"/>
                </a:cubicBezTo>
                <a:lnTo>
                  <a:pt x="1026" y="0"/>
                </a:lnTo>
                <a:close/>
              </a:path>
            </a:pathLst>
          </a:custGeom>
          <a:solidFill>
            <a:schemeClr val="tx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Legal">
            <a:extLst>
              <a:ext uri="{FF2B5EF4-FFF2-40B4-BE49-F238E27FC236}">
                <a16:creationId xmlns:a16="http://schemas.microsoft.com/office/drawing/2014/main" id="{4CF0DBC0-0449-664B-8AD9-C52EDB6E5938}"/>
              </a:ext>
            </a:extLst>
          </p:cNvPr>
          <p:cNvSpPr txBox="1"/>
          <p:nvPr userDrawn="1"/>
        </p:nvSpPr>
        <p:spPr>
          <a:xfrm>
            <a:off x="8223294" y="6409487"/>
            <a:ext cx="3142698" cy="182880"/>
          </a:xfrm>
          <a:prstGeom prst="rect">
            <a:avLst/>
          </a:prstGeom>
          <a:noFill/>
        </p:spPr>
        <p:txBody>
          <a:bodyPr wrap="none" lIns="0" tIns="0" rIns="0" bIns="0" rtlCol="0" anchor="b" anchorCtr="0">
            <a:noAutofit/>
          </a:bodyPr>
          <a:lstStyle/>
          <a:p>
            <a:pPr marL="0" indent="0" algn="r">
              <a:lnSpc>
                <a:spcPct val="100000"/>
              </a:lnSpc>
              <a:spcBef>
                <a:spcPts val="0"/>
              </a:spcBef>
              <a:buSzPct val="100000"/>
              <a:buFontTx/>
              <a:buNone/>
            </a:pPr>
            <a:r>
              <a:rPr lang="en-US" sz="800" b="0" dirty="0"/>
              <a:t>Confidential and Proprietary. © 2022 UST Global Inc</a:t>
            </a:r>
          </a:p>
        </p:txBody>
      </p:sp>
      <p:sp>
        <p:nvSpPr>
          <p:cNvPr id="7" name="Slide Number Placeholder 10">
            <a:extLst>
              <a:ext uri="{FF2B5EF4-FFF2-40B4-BE49-F238E27FC236}">
                <a16:creationId xmlns:a16="http://schemas.microsoft.com/office/drawing/2014/main" id="{6B83DCED-BA11-D543-A375-D7063D8D94E9}"/>
              </a:ext>
            </a:extLst>
          </p:cNvPr>
          <p:cNvSpPr txBox="1">
            <a:spLocks/>
          </p:cNvSpPr>
          <p:nvPr userDrawn="1"/>
        </p:nvSpPr>
        <p:spPr>
          <a:xfrm>
            <a:off x="11365992" y="6317730"/>
            <a:ext cx="457200" cy="274637"/>
          </a:xfrm>
          <a:prstGeom prst="rect">
            <a:avLst/>
          </a:prstGeom>
        </p:spPr>
        <p:txBody>
          <a:bodyPr vert="horz" lIns="0" tIns="0" rIns="0" bIns="0" rtlCol="0" anchor="b" anchorCtr="0"/>
          <a:lstStyle>
            <a:defPPr>
              <a:defRPr lang="en-US"/>
            </a:defPPr>
            <a:lvl1pPr marL="0" algn="r" defTabSz="892894" rtl="0" eaLnBrk="1" latinLnBrk="0" hangingPunct="1">
              <a:defRPr sz="1000" kern="1200">
                <a:solidFill>
                  <a:schemeClr val="accent3"/>
                </a:solidFill>
                <a:latin typeface="Helvetica"/>
                <a:ea typeface="+mn-ea"/>
                <a:cs typeface="Helvetica"/>
              </a:defRPr>
            </a:lvl1pPr>
            <a:lvl2pPr marL="446447" algn="l" defTabSz="892894" rtl="0" eaLnBrk="1" latinLnBrk="0" hangingPunct="1">
              <a:defRPr sz="1700" kern="1200">
                <a:solidFill>
                  <a:schemeClr val="tx1"/>
                </a:solidFill>
                <a:latin typeface="+mn-lt"/>
                <a:ea typeface="+mn-ea"/>
                <a:cs typeface="+mn-cs"/>
              </a:defRPr>
            </a:lvl2pPr>
            <a:lvl3pPr marL="892894" algn="l" defTabSz="892894" rtl="0" eaLnBrk="1" latinLnBrk="0" hangingPunct="1">
              <a:defRPr sz="1700" kern="1200">
                <a:solidFill>
                  <a:schemeClr val="tx1"/>
                </a:solidFill>
                <a:latin typeface="+mn-lt"/>
                <a:ea typeface="+mn-ea"/>
                <a:cs typeface="+mn-cs"/>
              </a:defRPr>
            </a:lvl3pPr>
            <a:lvl4pPr marL="1339340" algn="l" defTabSz="892894" rtl="0" eaLnBrk="1" latinLnBrk="0" hangingPunct="1">
              <a:defRPr sz="1700" kern="1200">
                <a:solidFill>
                  <a:schemeClr val="tx1"/>
                </a:solidFill>
                <a:latin typeface="+mn-lt"/>
                <a:ea typeface="+mn-ea"/>
                <a:cs typeface="+mn-cs"/>
              </a:defRPr>
            </a:lvl4pPr>
            <a:lvl5pPr marL="1785787" algn="l" defTabSz="892894" rtl="0" eaLnBrk="1" latinLnBrk="0" hangingPunct="1">
              <a:defRPr sz="1700" kern="1200">
                <a:solidFill>
                  <a:schemeClr val="tx1"/>
                </a:solidFill>
                <a:latin typeface="+mn-lt"/>
                <a:ea typeface="+mn-ea"/>
                <a:cs typeface="+mn-cs"/>
              </a:defRPr>
            </a:lvl5pPr>
            <a:lvl6pPr marL="2232234" algn="l" defTabSz="892894" rtl="0" eaLnBrk="1" latinLnBrk="0" hangingPunct="1">
              <a:defRPr sz="1700" kern="1200">
                <a:solidFill>
                  <a:schemeClr val="tx1"/>
                </a:solidFill>
                <a:latin typeface="+mn-lt"/>
                <a:ea typeface="+mn-ea"/>
                <a:cs typeface="+mn-cs"/>
              </a:defRPr>
            </a:lvl6pPr>
            <a:lvl7pPr marL="2678681" algn="l" defTabSz="892894" rtl="0" eaLnBrk="1" latinLnBrk="0" hangingPunct="1">
              <a:defRPr sz="1700" kern="1200">
                <a:solidFill>
                  <a:schemeClr val="tx1"/>
                </a:solidFill>
                <a:latin typeface="+mn-lt"/>
                <a:ea typeface="+mn-ea"/>
                <a:cs typeface="+mn-cs"/>
              </a:defRPr>
            </a:lvl7pPr>
            <a:lvl8pPr marL="3125127" algn="l" defTabSz="892894" rtl="0" eaLnBrk="1" latinLnBrk="0" hangingPunct="1">
              <a:defRPr sz="1700" kern="1200">
                <a:solidFill>
                  <a:schemeClr val="tx1"/>
                </a:solidFill>
                <a:latin typeface="+mn-lt"/>
                <a:ea typeface="+mn-ea"/>
                <a:cs typeface="+mn-cs"/>
              </a:defRPr>
            </a:lvl8pPr>
            <a:lvl9pPr marL="3571574" algn="l" defTabSz="892894" rtl="0" eaLnBrk="1" latinLnBrk="0" hangingPunct="1">
              <a:defRPr sz="1700" kern="1200">
                <a:solidFill>
                  <a:schemeClr val="tx1"/>
                </a:solidFill>
                <a:latin typeface="+mn-lt"/>
                <a:ea typeface="+mn-ea"/>
                <a:cs typeface="+mn-cs"/>
              </a:defRPr>
            </a:lvl9pPr>
          </a:lstStyle>
          <a:p>
            <a:pPr algn="r"/>
            <a:r>
              <a:rPr lang="en-US" sz="800">
                <a:solidFill>
                  <a:schemeClr val="tx1"/>
                </a:solidFill>
                <a:latin typeface="+mn-lt"/>
                <a:cs typeface="Trebuchet MS"/>
              </a:rPr>
              <a:t> </a:t>
            </a:r>
            <a:fld id="{110FD68B-4EE4-9D43-89F2-B87D6C9CEE3A}" type="slidenum">
              <a:rPr lang="en-US" sz="800" smtClean="0">
                <a:solidFill>
                  <a:schemeClr val="tx1"/>
                </a:solidFill>
                <a:latin typeface="+mn-lt"/>
                <a:cs typeface="Trebuchet MS"/>
              </a:rPr>
              <a:pPr algn="r"/>
              <a:t>‹#›</a:t>
            </a:fld>
            <a:endParaRPr lang="en-US" sz="800">
              <a:solidFill>
                <a:schemeClr val="tx1"/>
              </a:solidFill>
              <a:latin typeface="+mn-lt"/>
              <a:cs typeface="Trebuchet MS"/>
            </a:endParaRPr>
          </a:p>
        </p:txBody>
      </p:sp>
    </p:spTree>
    <p:extLst>
      <p:ext uri="{BB962C8B-B14F-4D97-AF65-F5344CB8AC3E}">
        <p14:creationId xmlns:p14="http://schemas.microsoft.com/office/powerpoint/2010/main" val="842204006"/>
      </p:ext>
    </p:extLst>
  </p:cSld>
  <p:clrMap bg1="lt1" tx1="dk1" bg2="lt2" tx2="dk2" accent1="accent1" accent2="accent2" accent3="accent3" accent4="accent4" accent5="accent5" accent6="accent6" hlink="hlink" folHlink="folHlink"/>
  <p:sldLayoutIdLst>
    <p:sldLayoutId id="2147483649" r:id="rId1"/>
    <p:sldLayoutId id="2147483681" r:id="rId2"/>
    <p:sldLayoutId id="2147483691" r:id="rId3"/>
    <p:sldLayoutId id="2147483710" r:id="rId4"/>
    <p:sldLayoutId id="2147483718" r:id="rId5"/>
    <p:sldLayoutId id="2147483663" r:id="rId6"/>
    <p:sldLayoutId id="2147483701" r:id="rId7"/>
    <p:sldLayoutId id="2147483650" r:id="rId8"/>
    <p:sldLayoutId id="2147483652" r:id="rId9"/>
    <p:sldLayoutId id="2147483656" r:id="rId10"/>
    <p:sldLayoutId id="2147483657" r:id="rId11"/>
    <p:sldLayoutId id="2147483661" r:id="rId12"/>
    <p:sldLayoutId id="2147483660" r:id="rId13"/>
    <p:sldLayoutId id="2147483692" r:id="rId14"/>
    <p:sldLayoutId id="2147483665" r:id="rId15"/>
    <p:sldLayoutId id="2147483700" r:id="rId16"/>
    <p:sldLayoutId id="2147483712" r:id="rId17"/>
    <p:sldLayoutId id="2147483714" r:id="rId18"/>
    <p:sldLayoutId id="2147483696" r:id="rId19"/>
    <p:sldLayoutId id="2147483695" r:id="rId20"/>
    <p:sldLayoutId id="2147483694" r:id="rId21"/>
    <p:sldLayoutId id="2147483715" r:id="rId22"/>
    <p:sldLayoutId id="2147483711" r:id="rId23"/>
    <p:sldLayoutId id="2147483697" r:id="rId24"/>
    <p:sldLayoutId id="2147483698" r:id="rId25"/>
    <p:sldLayoutId id="2147483699" r:id="rId26"/>
    <p:sldLayoutId id="2147483703" r:id="rId27"/>
    <p:sldLayoutId id="2147483704" r:id="rId28"/>
    <p:sldLayoutId id="2147483705" r:id="rId29"/>
    <p:sldLayoutId id="2147483702" r:id="rId30"/>
    <p:sldLayoutId id="2147483693" r:id="rId31"/>
    <p:sldLayoutId id="2147483651" r:id="rId32"/>
    <p:sldLayoutId id="2147483708" r:id="rId33"/>
    <p:sldLayoutId id="2147483709" r:id="rId34"/>
    <p:sldLayoutId id="2147483717" r:id="rId35"/>
    <p:sldLayoutId id="2147483716" r:id="rId36"/>
    <p:sldLayoutId id="2147483690" r:id="rId37"/>
    <p:sldLayoutId id="2147483689" r:id="rId38"/>
    <p:sldLayoutId id="2147483720" r:id="rId39"/>
    <p:sldLayoutId id="2147483719" r:id="rId40"/>
    <p:sldLayoutId id="2147483680" r:id="rId41"/>
    <p:sldLayoutId id="2147483707" r:id="rId42"/>
    <p:sldLayoutId id="2147483713" r:id="rId4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182880" indent="-182880" algn="l" defTabSz="914400" rtl="0" eaLnBrk="1" latinLnBrk="0" hangingPunct="1">
        <a:lnSpc>
          <a:spcPct val="100000"/>
        </a:lnSpc>
        <a:spcBef>
          <a:spcPts val="1200"/>
        </a:spcBef>
        <a:buClrTx/>
        <a:buFont typeface="Arial" panose="020B0604020202020204" pitchFamily="34" charset="0"/>
        <a:buChar char="•"/>
        <a:defRPr sz="1800" kern="1200">
          <a:solidFill>
            <a:schemeClr val="tx1"/>
          </a:solidFill>
          <a:latin typeface="+mn-lt"/>
          <a:ea typeface="+mn-ea"/>
          <a:cs typeface="+mn-cs"/>
        </a:defRPr>
      </a:lvl1pPr>
      <a:lvl2pPr marL="3657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2pPr>
      <a:lvl3pPr marL="5486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3pPr>
      <a:lvl4pPr marL="7315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4pPr>
      <a:lvl5pPr marL="91440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5pPr>
      <a:lvl6pPr marL="109728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6pPr>
      <a:lvl7pPr marL="12801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7pPr>
      <a:lvl8pPr marL="14630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8pPr>
      <a:lvl9pPr marL="16459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0" userDrawn="1">
          <p15:clr>
            <a:srgbClr val="F26B43"/>
          </p15:clr>
        </p15:guide>
        <p15:guide id="2" pos="230" userDrawn="1">
          <p15:clr>
            <a:srgbClr val="F26B43"/>
          </p15:clr>
        </p15:guide>
        <p15:guide id="3" pos="744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hyperlink" Target="https://ust.com/" TargetMode="Externa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hyperlink" Target="https://ust.com/" TargetMode="Externa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2" Type="http://schemas.openxmlformats.org/officeDocument/2006/relationships/hyperlink" Target="https://ust.com/" TargetMode="Externa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10.xml"/><Relationship Id="rId4" Type="http://schemas.openxmlformats.org/officeDocument/2006/relationships/chart" Target="../charts/chart8.xml"/></Relationships>
</file>

<file path=ppt/slides/_rels/slide56.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10.xml"/><Relationship Id="rId4" Type="http://schemas.openxmlformats.org/officeDocument/2006/relationships/chart" Target="../charts/chart11.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9DB62-7740-4015-9623-764DF9201FC5}"/>
              </a:ext>
            </a:extLst>
          </p:cNvPr>
          <p:cNvSpPr>
            <a:spLocks noGrp="1"/>
          </p:cNvSpPr>
          <p:nvPr>
            <p:ph type="ctrTitle"/>
          </p:nvPr>
        </p:nvSpPr>
        <p:spPr>
          <a:xfrm>
            <a:off x="2692653" y="1633093"/>
            <a:ext cx="8686800" cy="833882"/>
          </a:xfrm>
        </p:spPr>
        <p:txBody>
          <a:bodyPr/>
          <a:lstStyle/>
          <a:p>
            <a:r>
              <a:rPr lang="en-US" b="1" u="sng" dirty="0" err="1">
                <a:solidFill>
                  <a:schemeClr val="bg1"/>
                </a:solidFill>
              </a:rPr>
              <a:t>FlightOps</a:t>
            </a:r>
            <a:r>
              <a:rPr lang="en-US" b="1" u="sng" dirty="0">
                <a:solidFill>
                  <a:schemeClr val="bg1"/>
                </a:solidFill>
              </a:rPr>
              <a:t> - 114</a:t>
            </a:r>
            <a:endParaRPr lang="en-US" dirty="0"/>
          </a:p>
        </p:txBody>
      </p:sp>
      <p:sp>
        <p:nvSpPr>
          <p:cNvPr id="10" name="TextBox 9">
            <a:extLst>
              <a:ext uri="{FF2B5EF4-FFF2-40B4-BE49-F238E27FC236}">
                <a16:creationId xmlns:a16="http://schemas.microsoft.com/office/drawing/2014/main" id="{8C3A5699-D857-B2CE-50ED-4833C2191410}"/>
              </a:ext>
            </a:extLst>
          </p:cNvPr>
          <p:cNvSpPr txBox="1"/>
          <p:nvPr/>
        </p:nvSpPr>
        <p:spPr>
          <a:xfrm>
            <a:off x="2692653" y="2540684"/>
            <a:ext cx="5313680" cy="499746"/>
          </a:xfrm>
          <a:prstGeom prst="rect">
            <a:avLst/>
          </a:prstGeom>
          <a:noFill/>
        </p:spPr>
        <p:txBody>
          <a:bodyPr wrap="square" lIns="0" tIns="0" rIns="0" bIns="0" rtlCol="0">
            <a:noAutofit/>
          </a:bodyPr>
          <a:lstStyle/>
          <a:p>
            <a:pPr>
              <a:lnSpc>
                <a:spcPct val="100000"/>
              </a:lnSpc>
              <a:spcBef>
                <a:spcPts val="1200"/>
              </a:spcBef>
              <a:buSzPct val="100000"/>
            </a:pPr>
            <a:r>
              <a:rPr lang="en-US" sz="2400" dirty="0">
                <a:solidFill>
                  <a:schemeClr val="bg1"/>
                </a:solidFill>
              </a:rPr>
              <a:t>“</a:t>
            </a:r>
            <a:r>
              <a:rPr lang="en-US" sz="2000" i="1" dirty="0">
                <a:solidFill>
                  <a:schemeClr val="bg1"/>
                </a:solidFill>
              </a:rPr>
              <a:t>Where Every Journey Begins</a:t>
            </a:r>
            <a:r>
              <a:rPr lang="en-US" sz="2400" dirty="0">
                <a:solidFill>
                  <a:schemeClr val="bg1"/>
                </a:solidFill>
              </a:rPr>
              <a:t>”</a:t>
            </a:r>
          </a:p>
        </p:txBody>
      </p:sp>
      <p:sp>
        <p:nvSpPr>
          <p:cNvPr id="12" name="TextBox 11">
            <a:extLst>
              <a:ext uri="{FF2B5EF4-FFF2-40B4-BE49-F238E27FC236}">
                <a16:creationId xmlns:a16="http://schemas.microsoft.com/office/drawing/2014/main" id="{A5969880-A46E-AC45-35BF-3E3341C5583B}"/>
              </a:ext>
            </a:extLst>
          </p:cNvPr>
          <p:cNvSpPr txBox="1"/>
          <p:nvPr/>
        </p:nvSpPr>
        <p:spPr>
          <a:xfrm>
            <a:off x="2371089" y="4152901"/>
            <a:ext cx="4794549" cy="2271945"/>
          </a:xfrm>
          <a:prstGeom prst="rect">
            <a:avLst/>
          </a:prstGeom>
          <a:noFill/>
        </p:spPr>
        <p:txBody>
          <a:bodyPr wrap="square" lIns="0" tIns="0" rIns="0" bIns="0" rtlCol="0">
            <a:noAutofit/>
          </a:bodyPr>
          <a:lstStyle/>
          <a:p>
            <a:pPr>
              <a:lnSpc>
                <a:spcPct val="100000"/>
              </a:lnSpc>
              <a:spcBef>
                <a:spcPts val="1200"/>
              </a:spcBef>
              <a:buSzPct val="100000"/>
            </a:pPr>
            <a:r>
              <a:rPr lang="en-US" dirty="0" err="1">
                <a:solidFill>
                  <a:schemeClr val="bg1"/>
                </a:solidFill>
              </a:rPr>
              <a:t>Ebin</a:t>
            </a:r>
            <a:r>
              <a:rPr lang="en-US" dirty="0">
                <a:solidFill>
                  <a:schemeClr val="bg1"/>
                </a:solidFill>
              </a:rPr>
              <a:t> Muttath</a:t>
            </a:r>
          </a:p>
          <a:p>
            <a:pPr>
              <a:lnSpc>
                <a:spcPct val="100000"/>
              </a:lnSpc>
              <a:spcBef>
                <a:spcPts val="1200"/>
              </a:spcBef>
              <a:buSzPct val="100000"/>
            </a:pPr>
            <a:r>
              <a:rPr lang="en-US" sz="1800" dirty="0">
                <a:solidFill>
                  <a:schemeClr val="bg1"/>
                </a:solidFill>
              </a:rPr>
              <a:t>Ganga Kannan </a:t>
            </a:r>
            <a:r>
              <a:rPr lang="en-US" sz="1800" dirty="0" err="1">
                <a:solidFill>
                  <a:schemeClr val="bg1"/>
                </a:solidFill>
              </a:rPr>
              <a:t>Manikantan</a:t>
            </a:r>
            <a:endParaRPr lang="en-US" sz="1800" dirty="0">
              <a:solidFill>
                <a:schemeClr val="bg1"/>
              </a:solidFill>
            </a:endParaRPr>
          </a:p>
          <a:p>
            <a:pPr>
              <a:lnSpc>
                <a:spcPct val="100000"/>
              </a:lnSpc>
              <a:spcBef>
                <a:spcPts val="1200"/>
              </a:spcBef>
              <a:buSzPct val="100000"/>
            </a:pPr>
            <a:r>
              <a:rPr lang="en-US" dirty="0">
                <a:solidFill>
                  <a:schemeClr val="bg1"/>
                </a:solidFill>
              </a:rPr>
              <a:t>Afeefa Kollamparambil Hamza</a:t>
            </a:r>
          </a:p>
          <a:p>
            <a:pPr>
              <a:lnSpc>
                <a:spcPct val="100000"/>
              </a:lnSpc>
              <a:spcBef>
                <a:spcPts val="1200"/>
              </a:spcBef>
              <a:buSzPct val="100000"/>
            </a:pPr>
            <a:r>
              <a:rPr lang="en-US" sz="1800" dirty="0">
                <a:solidFill>
                  <a:schemeClr val="bg1"/>
                </a:solidFill>
              </a:rPr>
              <a:t>Anagha Chacko </a:t>
            </a:r>
            <a:r>
              <a:rPr lang="en-US" sz="1800" dirty="0" err="1">
                <a:solidFill>
                  <a:schemeClr val="bg1"/>
                </a:solidFill>
              </a:rPr>
              <a:t>Kandthikudiyil</a:t>
            </a:r>
            <a:endParaRPr lang="en-US" sz="1800" dirty="0">
              <a:solidFill>
                <a:schemeClr val="bg1"/>
              </a:solidFill>
            </a:endParaRPr>
          </a:p>
        </p:txBody>
      </p:sp>
      <p:pic>
        <p:nvPicPr>
          <p:cNvPr id="17" name="Picture 16" descr="A blue and grey airplane and a globe&#10;&#10;Description automatically generated">
            <a:extLst>
              <a:ext uri="{FF2B5EF4-FFF2-40B4-BE49-F238E27FC236}">
                <a16:creationId xmlns:a16="http://schemas.microsoft.com/office/drawing/2014/main" id="{10B4BE34-311B-8080-78CA-30E389708EFE}"/>
              </a:ext>
            </a:extLst>
          </p:cNvPr>
          <p:cNvPicPr>
            <a:picLocks noChangeAspect="1"/>
          </p:cNvPicPr>
          <p:nvPr/>
        </p:nvPicPr>
        <p:blipFill>
          <a:blip r:embed="rId3"/>
          <a:stretch>
            <a:fillRect/>
          </a:stretch>
        </p:blipFill>
        <p:spPr>
          <a:xfrm>
            <a:off x="1346518" y="1535748"/>
            <a:ext cx="1274444" cy="1274444"/>
          </a:xfrm>
          <a:prstGeom prst="rect">
            <a:avLst/>
          </a:prstGeom>
        </p:spPr>
      </p:pic>
    </p:spTree>
    <p:extLst>
      <p:ext uri="{BB962C8B-B14F-4D97-AF65-F5344CB8AC3E}">
        <p14:creationId xmlns:p14="http://schemas.microsoft.com/office/powerpoint/2010/main" val="2090374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A5C44-6EA8-1C43-BD61-EA3134502A1D}"/>
              </a:ext>
            </a:extLst>
          </p:cNvPr>
          <p:cNvSpPr>
            <a:spLocks noGrp="1"/>
          </p:cNvSpPr>
          <p:nvPr>
            <p:ph type="title"/>
          </p:nvPr>
        </p:nvSpPr>
        <p:spPr>
          <a:xfrm>
            <a:off x="0" y="80010"/>
            <a:ext cx="11457432" cy="914400"/>
          </a:xfrm>
        </p:spPr>
        <p:txBody>
          <a:bodyPr/>
          <a:lstStyle/>
          <a:p>
            <a:r>
              <a:rPr lang="en-US" dirty="0"/>
              <a:t> </a:t>
            </a:r>
          </a:p>
        </p:txBody>
      </p:sp>
      <p:pic>
        <p:nvPicPr>
          <p:cNvPr id="3" name="Picture 6">
            <a:extLst>
              <a:ext uri="{FF2B5EF4-FFF2-40B4-BE49-F238E27FC236}">
                <a16:creationId xmlns:a16="http://schemas.microsoft.com/office/drawing/2014/main" id="{06CD0961-8850-7D8F-AE36-2D2B298D03D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323" r="3520" b="5439"/>
          <a:stretch/>
        </p:blipFill>
        <p:spPr bwMode="auto">
          <a:xfrm>
            <a:off x="612805" y="876300"/>
            <a:ext cx="9671032" cy="49530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54AE122-B658-FE15-27C7-442539A914E5}"/>
              </a:ext>
            </a:extLst>
          </p:cNvPr>
          <p:cNvSpPr txBox="1"/>
          <p:nvPr/>
        </p:nvSpPr>
        <p:spPr>
          <a:xfrm>
            <a:off x="923924" y="333493"/>
            <a:ext cx="7581901" cy="369332"/>
          </a:xfrm>
          <a:prstGeom prst="rect">
            <a:avLst/>
          </a:prstGeom>
          <a:noFill/>
        </p:spPr>
        <p:txBody>
          <a:bodyPr wrap="square">
            <a:spAutoFit/>
          </a:bodyPr>
          <a:lstStyle/>
          <a:p>
            <a:r>
              <a:rPr lang="en-US" dirty="0"/>
              <a:t>Screenshots</a:t>
            </a:r>
          </a:p>
        </p:txBody>
      </p:sp>
    </p:spTree>
    <p:extLst>
      <p:ext uri="{BB962C8B-B14F-4D97-AF65-F5344CB8AC3E}">
        <p14:creationId xmlns:p14="http://schemas.microsoft.com/office/powerpoint/2010/main" val="6612679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A5C44-6EA8-1C43-BD61-EA3134502A1D}"/>
              </a:ext>
            </a:extLst>
          </p:cNvPr>
          <p:cNvSpPr>
            <a:spLocks noGrp="1"/>
          </p:cNvSpPr>
          <p:nvPr>
            <p:ph type="title"/>
          </p:nvPr>
        </p:nvSpPr>
        <p:spPr>
          <a:xfrm>
            <a:off x="0" y="80010"/>
            <a:ext cx="11457432" cy="914400"/>
          </a:xfrm>
        </p:spPr>
        <p:txBody>
          <a:bodyPr/>
          <a:lstStyle/>
          <a:p>
            <a:r>
              <a:rPr lang="en-US" dirty="0"/>
              <a:t> </a:t>
            </a:r>
          </a:p>
        </p:txBody>
      </p:sp>
      <p:pic>
        <p:nvPicPr>
          <p:cNvPr id="4" name="Picture 2">
            <a:extLst>
              <a:ext uri="{FF2B5EF4-FFF2-40B4-BE49-F238E27FC236}">
                <a16:creationId xmlns:a16="http://schemas.microsoft.com/office/drawing/2014/main" id="{5B3D8743-9CFD-4586-CE0D-E9DEEC29223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386" r="4339" b="5591"/>
          <a:stretch/>
        </p:blipFill>
        <p:spPr bwMode="auto">
          <a:xfrm>
            <a:off x="1108042" y="771525"/>
            <a:ext cx="9807608" cy="5133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88250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A5C44-6EA8-1C43-BD61-EA3134502A1D}"/>
              </a:ext>
            </a:extLst>
          </p:cNvPr>
          <p:cNvSpPr>
            <a:spLocks noGrp="1"/>
          </p:cNvSpPr>
          <p:nvPr>
            <p:ph type="title"/>
          </p:nvPr>
        </p:nvSpPr>
        <p:spPr>
          <a:xfrm>
            <a:off x="0" y="80010"/>
            <a:ext cx="11457432" cy="914400"/>
          </a:xfrm>
        </p:spPr>
        <p:txBody>
          <a:bodyPr/>
          <a:lstStyle/>
          <a:p>
            <a:r>
              <a:rPr lang="en-US" dirty="0"/>
              <a:t> </a:t>
            </a:r>
          </a:p>
        </p:txBody>
      </p:sp>
      <p:pic>
        <p:nvPicPr>
          <p:cNvPr id="4098" name="Picture 2">
            <a:extLst>
              <a:ext uri="{FF2B5EF4-FFF2-40B4-BE49-F238E27FC236}">
                <a16:creationId xmlns:a16="http://schemas.microsoft.com/office/drawing/2014/main" id="{E8FCDB21-EFA4-2575-E3E6-A17825B4219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24" t="5071" r="3724" b="7251"/>
          <a:stretch/>
        </p:blipFill>
        <p:spPr bwMode="auto">
          <a:xfrm>
            <a:off x="339932" y="750770"/>
            <a:ext cx="10597415" cy="52265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07350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E6E38069-9813-86A6-AA79-9DB2889EA4C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869" r="4376" b="5987"/>
          <a:stretch/>
        </p:blipFill>
        <p:spPr bwMode="auto">
          <a:xfrm>
            <a:off x="768549" y="683394"/>
            <a:ext cx="9838491" cy="51591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4608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B73DA9-F426-7C73-B42A-3EAD0BA4E3A6}"/>
              </a:ext>
            </a:extLst>
          </p:cNvPr>
          <p:cNvSpPr>
            <a:spLocks noGrp="1"/>
          </p:cNvSpPr>
          <p:nvPr>
            <p:ph type="body" sz="quarter" idx="10"/>
          </p:nvPr>
        </p:nvSpPr>
        <p:spPr/>
        <p:txBody>
          <a:bodyPr/>
          <a:lstStyle/>
          <a:p>
            <a:r>
              <a:rPr lang="en-US" dirty="0"/>
              <a:t> </a:t>
            </a:r>
          </a:p>
        </p:txBody>
      </p:sp>
    </p:spTree>
    <p:extLst>
      <p:ext uri="{BB962C8B-B14F-4D97-AF65-F5344CB8AC3E}">
        <p14:creationId xmlns:p14="http://schemas.microsoft.com/office/powerpoint/2010/main" val="15638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CECE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9906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7451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B217B-C1C1-6444-866A-736E8B08D02D}"/>
              </a:ext>
            </a:extLst>
          </p:cNvPr>
          <p:cNvSpPr>
            <a:spLocks noGrp="1"/>
          </p:cNvSpPr>
          <p:nvPr>
            <p:ph type="title"/>
          </p:nvPr>
        </p:nvSpPr>
        <p:spPr/>
        <p:txBody>
          <a:bodyPr/>
          <a:lstStyle/>
          <a:p>
            <a:r>
              <a:rPr lang="en-US" dirty="0"/>
              <a:t>Our new brand is simple, modern and impactful</a:t>
            </a:r>
          </a:p>
        </p:txBody>
      </p:sp>
      <p:sp>
        <p:nvSpPr>
          <p:cNvPr id="3" name="Content Placeholder 2">
            <a:extLst>
              <a:ext uri="{FF2B5EF4-FFF2-40B4-BE49-F238E27FC236}">
                <a16:creationId xmlns:a16="http://schemas.microsoft.com/office/drawing/2014/main" id="{73F3A09B-379B-7547-A6D4-AF1E7EBF17E6}"/>
              </a:ext>
            </a:extLst>
          </p:cNvPr>
          <p:cNvSpPr>
            <a:spLocks noGrp="1"/>
          </p:cNvSpPr>
          <p:nvPr>
            <p:ph sz="half" idx="1"/>
          </p:nvPr>
        </p:nvSpPr>
        <p:spPr/>
        <p:txBody>
          <a:bodyPr/>
          <a:lstStyle/>
          <a:p>
            <a:pPr marL="0" indent="0">
              <a:lnSpc>
                <a:spcPct val="120000"/>
              </a:lnSpc>
              <a:buNone/>
            </a:pPr>
            <a:r>
              <a:rPr lang="en-US" dirty="0"/>
              <a:t>UST Global is now UST. </a:t>
            </a:r>
          </a:p>
          <a:p>
            <a:pPr marL="0" indent="0">
              <a:lnSpc>
                <a:spcPct val="120000"/>
              </a:lnSpc>
              <a:buNone/>
            </a:pPr>
            <a:r>
              <a:rPr lang="en-US" dirty="0"/>
              <a:t>Our new brand identity, simplified name, and impactful, dynamic logo are modern representations of the same core values, technical expertise, nimble, innovative thinking and trusted delivery and operations that have defined us for over 20 years. </a:t>
            </a:r>
          </a:p>
          <a:p>
            <a:pPr marL="0" indent="0">
              <a:lnSpc>
                <a:spcPct val="120000"/>
              </a:lnSpc>
              <a:buNone/>
            </a:pPr>
            <a:r>
              <a:rPr lang="en-US" dirty="0"/>
              <a:t>Find out how we build for boundless impact with our clients–architecting the future to transform the lives of all the people they touch. </a:t>
            </a:r>
          </a:p>
          <a:p>
            <a:pPr marL="0" indent="0">
              <a:lnSpc>
                <a:spcPct val="120000"/>
              </a:lnSpc>
              <a:buNone/>
            </a:pPr>
            <a:r>
              <a:rPr lang="en-US" dirty="0"/>
              <a:t>Visit us at </a:t>
            </a:r>
            <a:r>
              <a:rPr lang="en-US" b="1" dirty="0" err="1"/>
              <a:t>ust.com</a:t>
            </a:r>
            <a:r>
              <a:rPr lang="en-US" dirty="0"/>
              <a:t>.</a:t>
            </a:r>
          </a:p>
        </p:txBody>
      </p:sp>
      <p:pic>
        <p:nvPicPr>
          <p:cNvPr id="5" name="Content Placeholder 9" descr="Shape&#10;&#10;Description automatically generated with medium confidence">
            <a:extLst>
              <a:ext uri="{FF2B5EF4-FFF2-40B4-BE49-F238E27FC236}">
                <a16:creationId xmlns:a16="http://schemas.microsoft.com/office/drawing/2014/main" id="{17F00D43-D3F3-4441-BD86-DBC0FB0C499E}"/>
              </a:ext>
            </a:extLst>
          </p:cNvPr>
          <p:cNvPicPr>
            <a:picLocks noGrp="1" noChangeAspect="1"/>
          </p:cNvPicPr>
          <p:nvPr>
            <p:ph sz="half" idx="2"/>
          </p:nvPr>
        </p:nvPicPr>
        <p:blipFill rotWithShape="1">
          <a:blip r:embed="rId2"/>
          <a:stretch/>
        </p:blipFill>
        <p:spPr>
          <a:xfrm>
            <a:off x="9255125" y="2076450"/>
            <a:ext cx="2501900" cy="2705100"/>
          </a:xfrm>
          <a:noFill/>
        </p:spPr>
      </p:pic>
    </p:spTree>
    <p:extLst>
      <p:ext uri="{BB962C8B-B14F-4D97-AF65-F5344CB8AC3E}">
        <p14:creationId xmlns:p14="http://schemas.microsoft.com/office/powerpoint/2010/main" val="3114185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B2FB9-6C51-1445-BC11-04883C367D48}"/>
              </a:ext>
            </a:extLst>
          </p:cNvPr>
          <p:cNvSpPr>
            <a:spLocks noGrp="1"/>
          </p:cNvSpPr>
          <p:nvPr>
            <p:ph type="title"/>
          </p:nvPr>
        </p:nvSpPr>
        <p:spPr>
          <a:xfrm>
            <a:off x="365760" y="365760"/>
            <a:ext cx="11457432" cy="914400"/>
          </a:xfrm>
        </p:spPr>
        <p:txBody>
          <a:bodyPr/>
          <a:lstStyle/>
          <a:p>
            <a:r>
              <a:rPr lang="en-US"/>
              <a:t>Slide title is Arial Bold 32pt, sentence case</a:t>
            </a:r>
            <a:br>
              <a:rPr lang="en-US"/>
            </a:br>
            <a:r>
              <a:rPr lang="en-US" sz="2400" b="0"/>
              <a:t>Second line may be manually formatted as a subtitle in Arial Regular 24pt</a:t>
            </a:r>
          </a:p>
        </p:txBody>
      </p:sp>
      <p:sp>
        <p:nvSpPr>
          <p:cNvPr id="3" name="Content Placeholder 2">
            <a:extLst>
              <a:ext uri="{FF2B5EF4-FFF2-40B4-BE49-F238E27FC236}">
                <a16:creationId xmlns:a16="http://schemas.microsoft.com/office/drawing/2014/main" id="{F367E80B-4AFD-0740-84F0-3356AEDB81C2}"/>
              </a:ext>
            </a:extLst>
          </p:cNvPr>
          <p:cNvSpPr>
            <a:spLocks noGrp="1"/>
          </p:cNvSpPr>
          <p:nvPr>
            <p:ph idx="1"/>
          </p:nvPr>
        </p:nvSpPr>
        <p:spPr>
          <a:xfrm>
            <a:off x="365760" y="1828800"/>
            <a:ext cx="8503920" cy="4251960"/>
          </a:xfrm>
        </p:spPr>
        <p:txBody>
          <a:bodyPr>
            <a:normAutofit/>
          </a:bodyPr>
          <a:lstStyle/>
          <a:p>
            <a:pPr marL="0" indent="0">
              <a:buNone/>
            </a:pPr>
            <a:r>
              <a:rPr lang="en-US" b="1"/>
              <a:t>If needed, use Arial Bold for body headings</a:t>
            </a:r>
          </a:p>
          <a:p>
            <a:pPr marL="0" indent="0">
              <a:buNone/>
            </a:pPr>
            <a:r>
              <a:rPr lang="en-US"/>
              <a:t>By default, level one text comes with a bullet. However, it can be used without a bullet in sentence/paragraph format, like this, when bullets aren’t needed.</a:t>
            </a:r>
          </a:p>
          <a:p>
            <a:r>
              <a:rPr lang="en-US"/>
              <a:t>Use the Bullets button on the Home tab to toggle bullets off/on</a:t>
            </a:r>
          </a:p>
          <a:p>
            <a:r>
              <a:rPr lang="en-US"/>
              <a:t>Body text is Arial Regular with single line spacing</a:t>
            </a:r>
          </a:p>
          <a:p>
            <a:pPr lvl="1"/>
            <a:r>
              <a:rPr lang="en-US"/>
              <a:t>Additional text levels are possible, each indented further with a dash</a:t>
            </a:r>
          </a:p>
          <a:p>
            <a:r>
              <a:rPr lang="en-US"/>
              <a:t>Use the Increase List Level and Decrease List Level buttons in the Paragraph section of the Home tab to change text levels</a:t>
            </a:r>
          </a:p>
          <a:p>
            <a:r>
              <a:rPr lang="en-US"/>
              <a:t>If too much text is entered into the content area, font size and line spacing are automatically reduced to fit. However, for legibility and consistency, avoid crowding slides with too much text.</a:t>
            </a:r>
          </a:p>
        </p:txBody>
      </p:sp>
      <p:sp>
        <p:nvSpPr>
          <p:cNvPr id="7" name="Footnotes">
            <a:extLst>
              <a:ext uri="{FF2B5EF4-FFF2-40B4-BE49-F238E27FC236}">
                <a16:creationId xmlns:a16="http://schemas.microsoft.com/office/drawing/2014/main" id="{C6A1188B-4A75-8949-8923-406A3E37F826}"/>
              </a:ext>
            </a:extLst>
          </p:cNvPr>
          <p:cNvSpPr txBox="1"/>
          <p:nvPr/>
        </p:nvSpPr>
        <p:spPr>
          <a:xfrm>
            <a:off x="365761" y="5715000"/>
            <a:ext cx="8505190" cy="365760"/>
          </a:xfrm>
          <a:prstGeom prst="rect">
            <a:avLst/>
          </a:prstGeom>
          <a:noFill/>
        </p:spPr>
        <p:txBody>
          <a:bodyPr wrap="square" lIns="0" tIns="0" rIns="0" bIns="0" rtlCol="0" anchor="b" anchorCtr="0">
            <a:noAutofit/>
          </a:bodyPr>
          <a:lstStyle/>
          <a:p>
            <a:pPr>
              <a:lnSpc>
                <a:spcPct val="100000"/>
              </a:lnSpc>
              <a:buSzPct val="100000"/>
            </a:pPr>
            <a:r>
              <a:rPr lang="en-US" sz="800"/>
              <a:t>Footnotes/references, if needed, appear here in Arial Regular 8pt.</a:t>
            </a:r>
          </a:p>
          <a:p>
            <a:pPr>
              <a:lnSpc>
                <a:spcPct val="100000"/>
              </a:lnSpc>
              <a:buSzPct val="100000"/>
            </a:pPr>
            <a:r>
              <a:rPr lang="en-US" sz="800"/>
              <a:t>Text grows upwards as lines are added. Copy and paste this box onto other slides as needed.</a:t>
            </a:r>
          </a:p>
        </p:txBody>
      </p:sp>
      <p:sp>
        <p:nvSpPr>
          <p:cNvPr id="10" name="Instructions">
            <a:extLst>
              <a:ext uri="{FF2B5EF4-FFF2-40B4-BE49-F238E27FC236}">
                <a16:creationId xmlns:a16="http://schemas.microsoft.com/office/drawing/2014/main" id="{F51E42C2-3168-294D-AFC4-451E955B4CFE}"/>
              </a:ext>
            </a:extLst>
          </p:cNvPr>
          <p:cNvSpPr/>
          <p:nvPr/>
        </p:nvSpPr>
        <p:spPr>
          <a:xfrm>
            <a:off x="9188451" y="1828798"/>
            <a:ext cx="2634742" cy="4251959"/>
          </a:xfrm>
          <a:prstGeom prst="rect">
            <a:avLst/>
          </a:prstGeom>
          <a:noFill/>
          <a:ln>
            <a:solidFill>
              <a:srgbClr val="D8117D"/>
            </a:solidFill>
            <a:prstDash val="dash"/>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rgbClr val="D8117D"/>
                </a:solidFill>
              </a:rPr>
              <a:t>READ &amp; DELETE BEFORE USING</a:t>
            </a:r>
          </a:p>
          <a:p>
            <a:pPr algn="ctr">
              <a:spcBef>
                <a:spcPts val="300"/>
              </a:spcBef>
            </a:pPr>
            <a:r>
              <a:rPr lang="en-US" sz="800">
                <a:solidFill>
                  <a:srgbClr val="D8117D"/>
                </a:solidFill>
              </a:rPr>
              <a:t>To provide a little breathing room on one-column </a:t>
            </a:r>
            <a:br>
              <a:rPr lang="en-US" sz="800">
                <a:solidFill>
                  <a:srgbClr val="D8117D"/>
                </a:solidFill>
              </a:rPr>
            </a:br>
            <a:r>
              <a:rPr lang="en-US" sz="800">
                <a:solidFill>
                  <a:srgbClr val="D8117D"/>
                </a:solidFill>
              </a:rPr>
              <a:t>text slides, keep this area clear of text.</a:t>
            </a:r>
          </a:p>
        </p:txBody>
      </p:sp>
    </p:spTree>
    <p:extLst>
      <p:ext uri="{BB962C8B-B14F-4D97-AF65-F5344CB8AC3E}">
        <p14:creationId xmlns:p14="http://schemas.microsoft.com/office/powerpoint/2010/main" val="313684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0DF7F-07AB-5245-9FAE-660226E7192A}"/>
              </a:ext>
            </a:extLst>
          </p:cNvPr>
          <p:cNvSpPr>
            <a:spLocks noGrp="1"/>
          </p:cNvSpPr>
          <p:nvPr>
            <p:ph type="title"/>
          </p:nvPr>
        </p:nvSpPr>
        <p:spPr/>
        <p:txBody>
          <a:bodyPr/>
          <a:lstStyle/>
          <a:p>
            <a:r>
              <a:rPr lang="en-US"/>
              <a:t>This is a “Two Content” slide</a:t>
            </a:r>
          </a:p>
        </p:txBody>
      </p:sp>
      <p:sp>
        <p:nvSpPr>
          <p:cNvPr id="3" name="Content Placeholder 2">
            <a:extLst>
              <a:ext uri="{FF2B5EF4-FFF2-40B4-BE49-F238E27FC236}">
                <a16:creationId xmlns:a16="http://schemas.microsoft.com/office/drawing/2014/main" id="{46E76535-4ED6-5A41-8A6C-2FBD1BB28F69}"/>
              </a:ext>
            </a:extLst>
          </p:cNvPr>
          <p:cNvSpPr>
            <a:spLocks noGrp="1"/>
          </p:cNvSpPr>
          <p:nvPr>
            <p:ph sz="half" idx="1"/>
          </p:nvPr>
        </p:nvSpPr>
        <p:spPr/>
        <p:txBody>
          <a:bodyPr/>
          <a:lstStyle/>
          <a:p>
            <a:pPr marL="0" indent="0">
              <a:buNone/>
            </a:pPr>
            <a:r>
              <a:rPr lang="en-US"/>
              <a:t>Whether you’re working with a one-column or multi-column slide, consistent sizing and positioning of elements from slide to slide helps create a coherent look and feel.</a:t>
            </a:r>
          </a:p>
          <a:p>
            <a:r>
              <a:rPr lang="en-US"/>
              <a:t>Keep content within the guides. If the guides aren’t visible, use View &gt; Guides to toggle them on.</a:t>
            </a:r>
          </a:p>
          <a:p>
            <a:r>
              <a:rPr lang="en-US"/>
              <a:t>To force master slide elements back into the approved size and position:</a:t>
            </a:r>
          </a:p>
          <a:p>
            <a:pPr lvl="1"/>
            <a:r>
              <a:rPr lang="en-US"/>
              <a:t>First, apply or reapply the slide layout using the Layout menu in the Slides section of the Home tab;</a:t>
            </a:r>
          </a:p>
          <a:p>
            <a:pPr lvl="1"/>
            <a:r>
              <a:rPr lang="en-US"/>
              <a:t>Then, click the Reset button; and </a:t>
            </a:r>
          </a:p>
          <a:p>
            <a:pPr lvl="1"/>
            <a:r>
              <a:rPr lang="en-US"/>
              <a:t>Finally, clean up any custom formatting</a:t>
            </a:r>
          </a:p>
        </p:txBody>
      </p:sp>
      <p:graphicFrame>
        <p:nvGraphicFramePr>
          <p:cNvPr id="8" name="Content Placeholder 3" descr="Chart">
            <a:extLst>
              <a:ext uri="{FF2B5EF4-FFF2-40B4-BE49-F238E27FC236}">
                <a16:creationId xmlns:a16="http://schemas.microsoft.com/office/drawing/2014/main" id="{9835A761-9A03-CA4E-A20C-7828B9511C1D}"/>
              </a:ext>
            </a:extLst>
          </p:cNvPr>
          <p:cNvGraphicFramePr>
            <a:graphicFrameLocks noGrp="1"/>
          </p:cNvGraphicFramePr>
          <p:nvPr>
            <p:ph sz="half" idx="2"/>
            <p:extLst>
              <p:ext uri="{D42A27DB-BD31-4B8C-83A1-F6EECF244321}">
                <p14:modId xmlns:p14="http://schemas.microsoft.com/office/powerpoint/2010/main" val="2449955741"/>
              </p:ext>
            </p:extLst>
          </p:nvPr>
        </p:nvGraphicFramePr>
        <p:xfrm>
          <a:off x="6245225" y="1828800"/>
          <a:ext cx="5578475" cy="42513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85609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a:extLst>
              <a:ext uri="{FF2B5EF4-FFF2-40B4-BE49-F238E27FC236}">
                <a16:creationId xmlns:a16="http://schemas.microsoft.com/office/drawing/2014/main" id="{2A94B361-FE74-EE42-83B2-588F9BABF449}"/>
              </a:ext>
            </a:extLst>
          </p:cNvPr>
          <p:cNvSpPr>
            <a:spLocks noGrp="1"/>
          </p:cNvSpPr>
          <p:nvPr>
            <p:ph type="subTitle" idx="1"/>
          </p:nvPr>
        </p:nvSpPr>
        <p:spPr/>
        <p:txBody>
          <a:bodyPr/>
          <a:lstStyle/>
          <a:p>
            <a:r>
              <a:rPr lang="en-US" dirty="0"/>
              <a:t>Optional subtitle is Arial Regular 20pt, sentence case, two lines max</a:t>
            </a:r>
          </a:p>
        </p:txBody>
      </p:sp>
      <p:sp>
        <p:nvSpPr>
          <p:cNvPr id="8" name="Title 1">
            <a:extLst>
              <a:ext uri="{FF2B5EF4-FFF2-40B4-BE49-F238E27FC236}">
                <a16:creationId xmlns:a16="http://schemas.microsoft.com/office/drawing/2014/main" id="{03C88854-8C98-884E-9D4D-A17409B76681}"/>
              </a:ext>
            </a:extLst>
          </p:cNvPr>
          <p:cNvSpPr>
            <a:spLocks noGrp="1"/>
          </p:cNvSpPr>
          <p:nvPr>
            <p:ph type="ctrTitle"/>
          </p:nvPr>
        </p:nvSpPr>
        <p:spPr>
          <a:xfrm>
            <a:off x="2090737" y="1425322"/>
            <a:ext cx="8010525" cy="3803903"/>
          </a:xfrm>
        </p:spPr>
        <p:txBody>
          <a:bodyPr/>
          <a:lstStyle/>
          <a:p>
            <a:pPr algn="just">
              <a:lnSpc>
                <a:spcPct val="150000"/>
              </a:lnSpc>
            </a:pPr>
            <a:r>
              <a:rPr lang="en-US" sz="2000" b="1" u="sng" dirty="0"/>
              <a:t>Problem Statement:</a:t>
            </a:r>
            <a:r>
              <a:rPr lang="en-US" sz="2000" dirty="0"/>
              <a:t>  </a:t>
            </a:r>
            <a:r>
              <a:rPr lang="en-US" sz="1600" dirty="0"/>
              <a:t>Our overarching objective is to create an advanced airline booking platform that achieves efficient flight routes, optimal availability, and accessibility for all travelers. This platform will provide an intuitive booking experience considering user preferences, accessibility requirements, and sustainability concerns. The challenge is to seamlessly integrate cost optimization, layover management, and flight duration considerations, delivering search results within a remarkable 30-millisecond response time.</a:t>
            </a:r>
            <a:endParaRPr lang="en-US" sz="1600" b="1" u="sng" dirty="0"/>
          </a:p>
        </p:txBody>
      </p:sp>
    </p:spTree>
    <p:extLst>
      <p:ext uri="{BB962C8B-B14F-4D97-AF65-F5344CB8AC3E}">
        <p14:creationId xmlns:p14="http://schemas.microsoft.com/office/powerpoint/2010/main" val="3581223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12B2D-6071-8845-A369-E57CA6736BB9}"/>
              </a:ext>
            </a:extLst>
          </p:cNvPr>
          <p:cNvSpPr>
            <a:spLocks noGrp="1"/>
          </p:cNvSpPr>
          <p:nvPr>
            <p:ph type="title"/>
          </p:nvPr>
        </p:nvSpPr>
        <p:spPr/>
        <p:txBody>
          <a:bodyPr/>
          <a:lstStyle/>
          <a:p>
            <a:r>
              <a:rPr lang="en-US"/>
              <a:t>This is a “Two Content” slide</a:t>
            </a:r>
            <a:br>
              <a:rPr lang="en-US"/>
            </a:br>
            <a:r>
              <a:rPr lang="en-US" sz="2400" b="0"/>
              <a:t>Used for a two-column infographic</a:t>
            </a:r>
          </a:p>
        </p:txBody>
      </p:sp>
      <p:sp>
        <p:nvSpPr>
          <p:cNvPr id="3" name="Content Placeholder 2">
            <a:extLst>
              <a:ext uri="{FF2B5EF4-FFF2-40B4-BE49-F238E27FC236}">
                <a16:creationId xmlns:a16="http://schemas.microsoft.com/office/drawing/2014/main" id="{5370E0E3-44C9-324B-BAD8-C34A298C9FCB}"/>
              </a:ext>
            </a:extLst>
          </p:cNvPr>
          <p:cNvSpPr>
            <a:spLocks noGrp="1"/>
          </p:cNvSpPr>
          <p:nvPr>
            <p:ph sz="half" idx="1"/>
          </p:nvPr>
        </p:nvSpPr>
        <p:spPr/>
        <p:txBody>
          <a:bodyPr anchor="b" anchorCtr="0">
            <a:noAutofit/>
          </a:bodyPr>
          <a:lstStyle/>
          <a:p>
            <a:pPr marL="0" indent="0">
              <a:lnSpc>
                <a:spcPct val="90000"/>
              </a:lnSpc>
              <a:spcBef>
                <a:spcPts val="0"/>
              </a:spcBef>
              <a:buNone/>
            </a:pPr>
            <a:r>
              <a:rPr lang="en-US" sz="16800">
                <a:solidFill>
                  <a:schemeClr val="tx2"/>
                </a:solidFill>
              </a:rPr>
              <a:t>+00%</a:t>
            </a:r>
          </a:p>
        </p:txBody>
      </p:sp>
      <p:graphicFrame>
        <p:nvGraphicFramePr>
          <p:cNvPr id="8" name="Content Placeholder 3" descr="Chart">
            <a:extLst>
              <a:ext uri="{FF2B5EF4-FFF2-40B4-BE49-F238E27FC236}">
                <a16:creationId xmlns:a16="http://schemas.microsoft.com/office/drawing/2014/main" id="{B992E9A0-1D31-0C45-B090-764ED1CA1BBA}"/>
              </a:ext>
            </a:extLst>
          </p:cNvPr>
          <p:cNvGraphicFramePr>
            <a:graphicFrameLocks noGrp="1"/>
          </p:cNvGraphicFramePr>
          <p:nvPr>
            <p:ph sz="half" idx="2"/>
            <p:extLst>
              <p:ext uri="{D42A27DB-BD31-4B8C-83A1-F6EECF244321}">
                <p14:modId xmlns:p14="http://schemas.microsoft.com/office/powerpoint/2010/main" val="2914229743"/>
              </p:ext>
            </p:extLst>
          </p:nvPr>
        </p:nvGraphicFramePr>
        <p:xfrm>
          <a:off x="6245225" y="1828800"/>
          <a:ext cx="5578475" cy="4251325"/>
        </p:xfrm>
        <a:graphic>
          <a:graphicData uri="http://schemas.openxmlformats.org/drawingml/2006/chart">
            <c:chart xmlns:c="http://schemas.openxmlformats.org/drawingml/2006/chart" xmlns:r="http://schemas.openxmlformats.org/officeDocument/2006/relationships" r:id="rId2"/>
          </a:graphicData>
        </a:graphic>
      </p:graphicFrame>
      <p:sp>
        <p:nvSpPr>
          <p:cNvPr id="7" name="Instructions">
            <a:extLst>
              <a:ext uri="{FF2B5EF4-FFF2-40B4-BE49-F238E27FC236}">
                <a16:creationId xmlns:a16="http://schemas.microsoft.com/office/drawing/2014/main" id="{A71E1AB6-A14F-C74E-94B2-BEC7C954A8D3}"/>
              </a:ext>
            </a:extLst>
          </p:cNvPr>
          <p:cNvSpPr/>
          <p:nvPr/>
        </p:nvSpPr>
        <p:spPr>
          <a:xfrm>
            <a:off x="9189720" y="365760"/>
            <a:ext cx="2633472" cy="868680"/>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Multi-column slides can be used flexibly by advanced users for graphics and infographics. Text must be soft black or white. The only exception is that large (&gt;96pt) infographic text may be dark teal.</a:t>
            </a:r>
          </a:p>
        </p:txBody>
      </p:sp>
    </p:spTree>
    <p:extLst>
      <p:ext uri="{BB962C8B-B14F-4D97-AF65-F5344CB8AC3E}">
        <p14:creationId xmlns:p14="http://schemas.microsoft.com/office/powerpoint/2010/main" val="2306160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18A9F-5E5E-484B-9E4B-7445BD5FA532}"/>
              </a:ext>
            </a:extLst>
          </p:cNvPr>
          <p:cNvSpPr>
            <a:spLocks noGrp="1"/>
          </p:cNvSpPr>
          <p:nvPr>
            <p:ph type="title"/>
          </p:nvPr>
        </p:nvSpPr>
        <p:spPr/>
        <p:txBody>
          <a:bodyPr/>
          <a:lstStyle/>
          <a:p>
            <a:r>
              <a:rPr lang="en-US"/>
              <a:t>This is a “Three Content” slide</a:t>
            </a:r>
          </a:p>
        </p:txBody>
      </p:sp>
      <p:sp>
        <p:nvSpPr>
          <p:cNvPr id="3" name="Content Placeholder 2">
            <a:extLst>
              <a:ext uri="{FF2B5EF4-FFF2-40B4-BE49-F238E27FC236}">
                <a16:creationId xmlns:a16="http://schemas.microsoft.com/office/drawing/2014/main" id="{8BAF6B59-DF54-7546-B5ED-BF36C4E1A89F}"/>
              </a:ext>
            </a:extLst>
          </p:cNvPr>
          <p:cNvSpPr>
            <a:spLocks noGrp="1"/>
          </p:cNvSpPr>
          <p:nvPr>
            <p:ph sz="half" idx="1"/>
          </p:nvPr>
        </p:nvSpPr>
        <p:spPr/>
        <p:txBody>
          <a:bodyPr/>
          <a:lstStyle/>
          <a:p>
            <a:pPr marL="0" indent="0">
              <a:buNone/>
            </a:pPr>
            <a:r>
              <a:rPr lang="en-US"/>
              <a:t>Multi-column slides have equal-width columns, each of which can be used for text, tables, pictures, charts and/or graphics.</a:t>
            </a:r>
          </a:p>
          <a:p>
            <a:r>
              <a:rPr lang="en-US"/>
              <a:t>To insert text, click the placeholder and start typing</a:t>
            </a:r>
          </a:p>
          <a:p>
            <a:r>
              <a:rPr lang="en-US"/>
              <a:t>To insert tables, pictures, charts or graphics, click the appropriate icon in the middle of the placeholder</a:t>
            </a:r>
          </a:p>
        </p:txBody>
      </p:sp>
      <p:graphicFrame>
        <p:nvGraphicFramePr>
          <p:cNvPr id="9" name="Content Placeholder 3" descr="Chart">
            <a:extLst>
              <a:ext uri="{FF2B5EF4-FFF2-40B4-BE49-F238E27FC236}">
                <a16:creationId xmlns:a16="http://schemas.microsoft.com/office/drawing/2014/main" id="{A2360CC0-D944-9642-8E47-24AC40E57AF1}"/>
              </a:ext>
            </a:extLst>
          </p:cNvPr>
          <p:cNvGraphicFramePr>
            <a:graphicFrameLocks noGrp="1"/>
          </p:cNvGraphicFramePr>
          <p:nvPr>
            <p:ph sz="half" idx="2"/>
            <p:extLst>
              <p:ext uri="{D42A27DB-BD31-4B8C-83A1-F6EECF244321}">
                <p14:modId xmlns:p14="http://schemas.microsoft.com/office/powerpoint/2010/main" val="3468545111"/>
              </p:ext>
            </p:extLst>
          </p:nvPr>
        </p:nvGraphicFramePr>
        <p:xfrm>
          <a:off x="4287838" y="1828801"/>
          <a:ext cx="3613150" cy="351981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ontent Placeholder 4" descr="Table">
            <a:extLst>
              <a:ext uri="{FF2B5EF4-FFF2-40B4-BE49-F238E27FC236}">
                <a16:creationId xmlns:a16="http://schemas.microsoft.com/office/drawing/2014/main" id="{33479BA9-7E0A-3742-8F86-2741E9ECB519}"/>
              </a:ext>
            </a:extLst>
          </p:cNvPr>
          <p:cNvGraphicFramePr>
            <a:graphicFrameLocks noGrp="1"/>
          </p:cNvGraphicFramePr>
          <p:nvPr>
            <p:ph sz="quarter" idx="13"/>
            <p:extLst>
              <p:ext uri="{D42A27DB-BD31-4B8C-83A1-F6EECF244321}">
                <p14:modId xmlns:p14="http://schemas.microsoft.com/office/powerpoint/2010/main" val="2421700648"/>
              </p:ext>
            </p:extLst>
          </p:nvPr>
        </p:nvGraphicFramePr>
        <p:xfrm>
          <a:off x="8211186" y="1828800"/>
          <a:ext cx="3612513" cy="3519813"/>
        </p:xfrm>
        <a:graphic>
          <a:graphicData uri="http://schemas.openxmlformats.org/drawingml/2006/table">
            <a:tbl>
              <a:tblPr firstRow="1" lastRow="1">
                <a:tableStyleId>{87103D19-456E-4ACA-AAA1-257D443D96B4}</a:tableStyleId>
              </a:tblPr>
              <a:tblGrid>
                <a:gridCol w="1204171">
                  <a:extLst>
                    <a:ext uri="{9D8B030D-6E8A-4147-A177-3AD203B41FA5}">
                      <a16:colId xmlns:a16="http://schemas.microsoft.com/office/drawing/2014/main" val="20000"/>
                    </a:ext>
                  </a:extLst>
                </a:gridCol>
                <a:gridCol w="1204171">
                  <a:extLst>
                    <a:ext uri="{9D8B030D-6E8A-4147-A177-3AD203B41FA5}">
                      <a16:colId xmlns:a16="http://schemas.microsoft.com/office/drawing/2014/main" val="20001"/>
                    </a:ext>
                  </a:extLst>
                </a:gridCol>
                <a:gridCol w="1204171">
                  <a:extLst>
                    <a:ext uri="{9D8B030D-6E8A-4147-A177-3AD203B41FA5}">
                      <a16:colId xmlns:a16="http://schemas.microsoft.com/office/drawing/2014/main" val="20002"/>
                    </a:ext>
                  </a:extLst>
                </a:gridCol>
              </a:tblGrid>
              <a:tr h="319983">
                <a:tc>
                  <a:txBody>
                    <a:bodyPr/>
                    <a:lstStyle/>
                    <a:p>
                      <a:endParaRPr lang="en-US" sz="1200" cap="none" baseline="0"/>
                    </a:p>
                  </a:txBody>
                  <a:tcPr marT="0" marB="0" anchor="ctr"/>
                </a:tc>
                <a:tc>
                  <a:txBody>
                    <a:bodyPr/>
                    <a:lstStyle/>
                    <a:p>
                      <a:pPr algn="l"/>
                      <a:r>
                        <a:rPr lang="en-US" sz="1200" cap="none" baseline="0"/>
                        <a:t>Column 1</a:t>
                      </a:r>
                    </a:p>
                  </a:txBody>
                  <a:tcPr marT="0" marB="0" anchor="ctr"/>
                </a:tc>
                <a:tc>
                  <a:txBody>
                    <a:bodyPr/>
                    <a:lstStyle/>
                    <a:p>
                      <a:pPr algn="l"/>
                      <a:r>
                        <a:rPr lang="en-US" sz="1200" cap="none" baseline="0"/>
                        <a:t>Column 2</a:t>
                      </a:r>
                    </a:p>
                  </a:txBody>
                  <a:tcPr marT="0" marB="0" anchor="ctr"/>
                </a:tc>
                <a:extLst>
                  <a:ext uri="{0D108BD9-81ED-4DB2-BD59-A6C34878D82A}">
                    <a16:rowId xmlns:a16="http://schemas.microsoft.com/office/drawing/2014/main" val="10000"/>
                  </a:ext>
                </a:extLst>
              </a:tr>
              <a:tr h="319983">
                <a:tc>
                  <a:txBody>
                    <a:bodyPr/>
                    <a:lstStyle/>
                    <a:p>
                      <a:r>
                        <a:rPr lang="en-US" sz="1200"/>
                        <a:t>Row 1</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1"/>
                  </a:ext>
                </a:extLst>
              </a:tr>
              <a:tr h="319983">
                <a:tc>
                  <a:txBody>
                    <a:bodyPr/>
                    <a:lstStyle/>
                    <a:p>
                      <a:r>
                        <a:rPr lang="en-US" sz="1200"/>
                        <a:t>Row 2</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2"/>
                  </a:ext>
                </a:extLst>
              </a:tr>
              <a:tr h="319983">
                <a:tc>
                  <a:txBody>
                    <a:bodyPr/>
                    <a:lstStyle/>
                    <a:p>
                      <a:r>
                        <a:rPr lang="en-US" sz="1200"/>
                        <a:t>Row 3</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3"/>
                  </a:ext>
                </a:extLst>
              </a:tr>
              <a:tr h="319983">
                <a:tc>
                  <a:txBody>
                    <a:bodyPr/>
                    <a:lstStyle/>
                    <a:p>
                      <a:r>
                        <a:rPr lang="en-US" sz="1200"/>
                        <a:t>Row 4</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4"/>
                  </a:ext>
                </a:extLst>
              </a:tr>
              <a:tr h="319983">
                <a:tc>
                  <a:txBody>
                    <a:bodyPr/>
                    <a:lstStyle/>
                    <a:p>
                      <a:r>
                        <a:rPr lang="en-US" sz="1200"/>
                        <a:t>Row 5</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5"/>
                  </a:ext>
                </a:extLst>
              </a:tr>
              <a:tr h="319983">
                <a:tc>
                  <a:txBody>
                    <a:bodyPr/>
                    <a:lstStyle/>
                    <a:p>
                      <a:r>
                        <a:rPr lang="en-US" sz="1200"/>
                        <a:t>Row 6</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3164867131"/>
                  </a:ext>
                </a:extLst>
              </a:tr>
              <a:tr h="319983">
                <a:tc>
                  <a:txBody>
                    <a:bodyPr/>
                    <a:lstStyle/>
                    <a:p>
                      <a:r>
                        <a:rPr lang="en-US" sz="1200"/>
                        <a:t>Row 7</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3791278334"/>
                  </a:ext>
                </a:extLst>
              </a:tr>
              <a:tr h="319983">
                <a:tc>
                  <a:txBody>
                    <a:bodyPr/>
                    <a:lstStyle/>
                    <a:p>
                      <a:r>
                        <a:rPr lang="en-US" sz="1200"/>
                        <a:t>Row 8</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2367401442"/>
                  </a:ext>
                </a:extLst>
              </a:tr>
              <a:tr h="319983">
                <a:tc>
                  <a:txBody>
                    <a:bodyPr/>
                    <a:lstStyle/>
                    <a:p>
                      <a:r>
                        <a:rPr lang="en-US" sz="1200"/>
                        <a:t>Row 9</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3855993651"/>
                  </a:ext>
                </a:extLst>
              </a:tr>
              <a:tr h="319983">
                <a:tc>
                  <a:txBody>
                    <a:bodyPr/>
                    <a:lstStyle/>
                    <a:p>
                      <a:r>
                        <a:rPr lang="en-US" sz="1200"/>
                        <a:t>Total</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405921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C0B85-EBEC-734B-98A8-2BAC52CC0257}"/>
              </a:ext>
            </a:extLst>
          </p:cNvPr>
          <p:cNvSpPr>
            <a:spLocks noGrp="1"/>
          </p:cNvSpPr>
          <p:nvPr>
            <p:ph type="title"/>
          </p:nvPr>
        </p:nvSpPr>
        <p:spPr/>
        <p:txBody>
          <a:bodyPr/>
          <a:lstStyle/>
          <a:p>
            <a:r>
              <a:rPr lang="en-US"/>
              <a:t>This is a “Four Content” slide</a:t>
            </a:r>
          </a:p>
        </p:txBody>
      </p:sp>
      <p:sp>
        <p:nvSpPr>
          <p:cNvPr id="3" name="Content Placeholder 2">
            <a:extLst>
              <a:ext uri="{FF2B5EF4-FFF2-40B4-BE49-F238E27FC236}">
                <a16:creationId xmlns:a16="http://schemas.microsoft.com/office/drawing/2014/main" id="{95A1310C-7516-9B42-A1FD-3E54A6F3494C}"/>
              </a:ext>
            </a:extLst>
          </p:cNvPr>
          <p:cNvSpPr>
            <a:spLocks noGrp="1"/>
          </p:cNvSpPr>
          <p:nvPr>
            <p:ph sz="half" idx="1"/>
          </p:nvPr>
        </p:nvSpPr>
        <p:spPr/>
        <p:txBody>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a:t>
            </a:r>
          </a:p>
          <a:p>
            <a:pPr marL="0" indent="0">
              <a:buNone/>
            </a:pPr>
            <a:r>
              <a:rPr lang="en-US"/>
              <a:t>To insert text, click the placeholder and start typing.</a:t>
            </a:r>
          </a:p>
          <a:p>
            <a:pPr marL="0" indent="0">
              <a:buNone/>
            </a:pPr>
            <a:r>
              <a:rPr lang="en-US"/>
              <a:t>To insert tables, pictures, charts or graphics, click the appropriate icon in the middle of the placeholder.</a:t>
            </a:r>
          </a:p>
        </p:txBody>
      </p:sp>
      <p:sp>
        <p:nvSpPr>
          <p:cNvPr id="4" name="Content Placeholder 3">
            <a:extLst>
              <a:ext uri="{FF2B5EF4-FFF2-40B4-BE49-F238E27FC236}">
                <a16:creationId xmlns:a16="http://schemas.microsoft.com/office/drawing/2014/main" id="{5901F384-3096-F642-998B-DF0792F7F541}"/>
              </a:ext>
            </a:extLst>
          </p:cNvPr>
          <p:cNvSpPr>
            <a:spLocks noGrp="1"/>
          </p:cNvSpPr>
          <p:nvPr>
            <p:ph sz="half" idx="2"/>
          </p:nvPr>
        </p:nvSpPr>
        <p:spPr/>
        <p:txBody>
          <a:bodyPr>
            <a:normAutofit/>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a:t>
            </a:r>
          </a:p>
          <a:p>
            <a:pPr marL="0" indent="0">
              <a:buNone/>
            </a:pPr>
            <a:r>
              <a:rPr lang="en-US"/>
              <a:t>To insert text, click the placeholder and start typing.</a:t>
            </a:r>
          </a:p>
          <a:p>
            <a:pPr marL="0" indent="0">
              <a:buNone/>
            </a:pPr>
            <a:r>
              <a:rPr lang="en-US"/>
              <a:t>To insert tables, pictures, charts or graphics, click the appropriate icon in the middle of the placeholder.</a:t>
            </a:r>
          </a:p>
        </p:txBody>
      </p:sp>
      <p:sp>
        <p:nvSpPr>
          <p:cNvPr id="5" name="Content Placeholder 4">
            <a:extLst>
              <a:ext uri="{FF2B5EF4-FFF2-40B4-BE49-F238E27FC236}">
                <a16:creationId xmlns:a16="http://schemas.microsoft.com/office/drawing/2014/main" id="{081DF1DD-3C06-2442-B80A-157896BDC117}"/>
              </a:ext>
            </a:extLst>
          </p:cNvPr>
          <p:cNvSpPr>
            <a:spLocks noGrp="1"/>
          </p:cNvSpPr>
          <p:nvPr>
            <p:ph sz="quarter" idx="13"/>
          </p:nvPr>
        </p:nvSpPr>
        <p:spPr/>
        <p:txBody>
          <a:bodyPr>
            <a:normAutofit/>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a:t>
            </a:r>
          </a:p>
          <a:p>
            <a:pPr marL="0" indent="0">
              <a:buNone/>
            </a:pPr>
            <a:r>
              <a:rPr lang="en-US"/>
              <a:t>To insert text, click the placeholder and start typing.</a:t>
            </a:r>
          </a:p>
          <a:p>
            <a:pPr marL="0" indent="0">
              <a:buNone/>
            </a:pPr>
            <a:r>
              <a:rPr lang="en-US"/>
              <a:t>To insert tables, pictures, charts or graphics, click the appropriate icon in the middle of the placeholder.</a:t>
            </a:r>
          </a:p>
        </p:txBody>
      </p:sp>
      <p:sp>
        <p:nvSpPr>
          <p:cNvPr id="6" name="Content Placeholder 5">
            <a:extLst>
              <a:ext uri="{FF2B5EF4-FFF2-40B4-BE49-F238E27FC236}">
                <a16:creationId xmlns:a16="http://schemas.microsoft.com/office/drawing/2014/main" id="{7A7762B4-60BF-734E-9124-0AA6C970BB76}"/>
              </a:ext>
            </a:extLst>
          </p:cNvPr>
          <p:cNvSpPr>
            <a:spLocks noGrp="1"/>
          </p:cNvSpPr>
          <p:nvPr>
            <p:ph sz="quarter" idx="14"/>
          </p:nvPr>
        </p:nvSpPr>
        <p:spPr/>
        <p:txBody>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a:t>
            </a:r>
          </a:p>
          <a:p>
            <a:pPr marL="0" indent="0">
              <a:buNone/>
            </a:pPr>
            <a:r>
              <a:rPr lang="en-US"/>
              <a:t>To insert text, click the placeholder and start typing.</a:t>
            </a:r>
          </a:p>
          <a:p>
            <a:pPr marL="0" indent="0">
              <a:buNone/>
            </a:pPr>
            <a:r>
              <a:rPr lang="en-US"/>
              <a:t>To insert tables, pictures, charts or graphics, click the appropriate icon in the middle of the placeholder.</a:t>
            </a:r>
          </a:p>
        </p:txBody>
      </p:sp>
    </p:spTree>
    <p:extLst>
      <p:ext uri="{BB962C8B-B14F-4D97-AF65-F5344CB8AC3E}">
        <p14:creationId xmlns:p14="http://schemas.microsoft.com/office/powerpoint/2010/main" val="4151454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C0B85-EBEC-734B-98A8-2BAC52CC0257}"/>
              </a:ext>
            </a:extLst>
          </p:cNvPr>
          <p:cNvSpPr>
            <a:spLocks noGrp="1"/>
          </p:cNvSpPr>
          <p:nvPr>
            <p:ph type="title"/>
          </p:nvPr>
        </p:nvSpPr>
        <p:spPr>
          <a:xfrm>
            <a:off x="365760" y="365760"/>
            <a:ext cx="11457432" cy="914400"/>
          </a:xfrm>
        </p:spPr>
        <p:txBody>
          <a:bodyPr/>
          <a:lstStyle/>
          <a:p>
            <a:r>
              <a:rPr lang="en-US"/>
              <a:t>This is a “Four Content” slide</a:t>
            </a:r>
            <a:br>
              <a:rPr lang="en-US"/>
            </a:br>
            <a:r>
              <a:rPr lang="en-US" sz="2400" b="0"/>
              <a:t>Used for four photos with supporting text</a:t>
            </a:r>
          </a:p>
        </p:txBody>
      </p:sp>
      <p:pic>
        <p:nvPicPr>
          <p:cNvPr id="12" name="Photo">
            <a:extLst>
              <a:ext uri="{FF2B5EF4-FFF2-40B4-BE49-F238E27FC236}">
                <a16:creationId xmlns:a16="http://schemas.microsoft.com/office/drawing/2014/main" id="{6E0C211F-CF3A-C84E-8497-180822FB1818}"/>
              </a:ext>
            </a:extLst>
          </p:cNvPr>
          <p:cNvPicPr>
            <a:picLocks noChangeAspect="1"/>
          </p:cNvPicPr>
          <p:nvPr/>
        </p:nvPicPr>
        <p:blipFill>
          <a:blip r:embed="rId2"/>
          <a:stretch>
            <a:fillRect/>
          </a:stretch>
        </p:blipFill>
        <p:spPr>
          <a:xfrm>
            <a:off x="365759" y="1828800"/>
            <a:ext cx="2634615" cy="1968500"/>
          </a:xfrm>
          <a:prstGeom prst="rect">
            <a:avLst/>
          </a:prstGeom>
        </p:spPr>
      </p:pic>
      <p:sp>
        <p:nvSpPr>
          <p:cNvPr id="3" name="Content Placeholder 2">
            <a:extLst>
              <a:ext uri="{FF2B5EF4-FFF2-40B4-BE49-F238E27FC236}">
                <a16:creationId xmlns:a16="http://schemas.microsoft.com/office/drawing/2014/main" id="{95A1310C-7516-9B42-A1FD-3E54A6F3494C}"/>
              </a:ext>
            </a:extLst>
          </p:cNvPr>
          <p:cNvSpPr>
            <a:spLocks noGrp="1"/>
          </p:cNvSpPr>
          <p:nvPr>
            <p:ph sz="half" idx="1"/>
          </p:nvPr>
        </p:nvSpPr>
        <p:spPr>
          <a:xfrm>
            <a:off x="365760" y="4020854"/>
            <a:ext cx="2633472" cy="2059905"/>
          </a:xfrm>
        </p:spPr>
        <p:txBody>
          <a:bodyPr>
            <a:normAutofit/>
          </a:bodyPr>
          <a:lstStyle/>
          <a:p>
            <a:pPr marL="0" indent="0">
              <a:buNone/>
            </a:pPr>
            <a:r>
              <a:rPr lang="en-US"/>
              <a:t>Multi-column slides have equal-width columns, each of which can be used for text, tables, pictures, charts and/or graphics.</a:t>
            </a:r>
          </a:p>
        </p:txBody>
      </p:sp>
      <p:pic>
        <p:nvPicPr>
          <p:cNvPr id="13" name="Photo">
            <a:extLst>
              <a:ext uri="{FF2B5EF4-FFF2-40B4-BE49-F238E27FC236}">
                <a16:creationId xmlns:a16="http://schemas.microsoft.com/office/drawing/2014/main" id="{ACB6CD64-A3B7-FA46-8BC6-13E8104400FD}"/>
              </a:ext>
            </a:extLst>
          </p:cNvPr>
          <p:cNvPicPr>
            <a:picLocks noChangeAspect="1"/>
          </p:cNvPicPr>
          <p:nvPr/>
        </p:nvPicPr>
        <p:blipFill>
          <a:blip r:embed="rId2"/>
          <a:stretch>
            <a:fillRect/>
          </a:stretch>
        </p:blipFill>
        <p:spPr>
          <a:xfrm>
            <a:off x="3306698" y="1828800"/>
            <a:ext cx="2634615" cy="1968500"/>
          </a:xfrm>
          <a:prstGeom prst="rect">
            <a:avLst/>
          </a:prstGeom>
        </p:spPr>
      </p:pic>
      <p:sp>
        <p:nvSpPr>
          <p:cNvPr id="4" name="Content Placeholder 3">
            <a:extLst>
              <a:ext uri="{FF2B5EF4-FFF2-40B4-BE49-F238E27FC236}">
                <a16:creationId xmlns:a16="http://schemas.microsoft.com/office/drawing/2014/main" id="{5901F384-3096-F642-998B-DF0792F7F541}"/>
              </a:ext>
            </a:extLst>
          </p:cNvPr>
          <p:cNvSpPr>
            <a:spLocks noGrp="1"/>
          </p:cNvSpPr>
          <p:nvPr>
            <p:ph sz="half" idx="2"/>
          </p:nvPr>
        </p:nvSpPr>
        <p:spPr>
          <a:xfrm>
            <a:off x="3310128" y="4020854"/>
            <a:ext cx="2633472" cy="2059905"/>
          </a:xfrm>
        </p:spPr>
        <p:txBody>
          <a:bodyPr>
            <a:normAutofit/>
          </a:bodyPr>
          <a:lstStyle/>
          <a:p>
            <a:pPr marL="0" indent="0">
              <a:buNone/>
            </a:pPr>
            <a:r>
              <a:rPr lang="en-US"/>
              <a:t>Multi-column slides have equal-width columns, each of which can be used for text, tables, pictures, charts and/or graphics.</a:t>
            </a:r>
          </a:p>
        </p:txBody>
      </p:sp>
      <p:pic>
        <p:nvPicPr>
          <p:cNvPr id="14" name="Photo">
            <a:extLst>
              <a:ext uri="{FF2B5EF4-FFF2-40B4-BE49-F238E27FC236}">
                <a16:creationId xmlns:a16="http://schemas.microsoft.com/office/drawing/2014/main" id="{593EB738-1912-7D47-B879-DDB6569EF4AE}"/>
              </a:ext>
            </a:extLst>
          </p:cNvPr>
          <p:cNvPicPr>
            <a:picLocks noChangeAspect="1"/>
          </p:cNvPicPr>
          <p:nvPr/>
        </p:nvPicPr>
        <p:blipFill>
          <a:blip r:embed="rId2"/>
          <a:stretch>
            <a:fillRect/>
          </a:stretch>
        </p:blipFill>
        <p:spPr>
          <a:xfrm>
            <a:off x="6247637" y="1828800"/>
            <a:ext cx="2634615" cy="1968500"/>
          </a:xfrm>
          <a:prstGeom prst="rect">
            <a:avLst/>
          </a:prstGeom>
        </p:spPr>
      </p:pic>
      <p:sp>
        <p:nvSpPr>
          <p:cNvPr id="5" name="Content Placeholder 4">
            <a:extLst>
              <a:ext uri="{FF2B5EF4-FFF2-40B4-BE49-F238E27FC236}">
                <a16:creationId xmlns:a16="http://schemas.microsoft.com/office/drawing/2014/main" id="{081DF1DD-3C06-2442-B80A-157896BDC117}"/>
              </a:ext>
            </a:extLst>
          </p:cNvPr>
          <p:cNvSpPr>
            <a:spLocks noGrp="1"/>
          </p:cNvSpPr>
          <p:nvPr>
            <p:ph sz="quarter" idx="13"/>
          </p:nvPr>
        </p:nvSpPr>
        <p:spPr>
          <a:xfrm>
            <a:off x="6245352" y="4020854"/>
            <a:ext cx="2633472" cy="2059905"/>
          </a:xfrm>
        </p:spPr>
        <p:txBody>
          <a:bodyPr>
            <a:normAutofit/>
          </a:bodyPr>
          <a:lstStyle/>
          <a:p>
            <a:pPr marL="0" indent="0">
              <a:buNone/>
            </a:pPr>
            <a:r>
              <a:rPr lang="en-US"/>
              <a:t>Multi-column slides have equal-width columns, each of which can be used for text, tables, pictures, charts and/or graphics.</a:t>
            </a:r>
          </a:p>
        </p:txBody>
      </p:sp>
      <p:pic>
        <p:nvPicPr>
          <p:cNvPr id="15" name="Photo">
            <a:extLst>
              <a:ext uri="{FF2B5EF4-FFF2-40B4-BE49-F238E27FC236}">
                <a16:creationId xmlns:a16="http://schemas.microsoft.com/office/drawing/2014/main" id="{E2C063C8-9C9E-5C4B-A39D-070D8B618537}"/>
              </a:ext>
            </a:extLst>
          </p:cNvPr>
          <p:cNvPicPr>
            <a:picLocks noChangeAspect="1"/>
          </p:cNvPicPr>
          <p:nvPr/>
        </p:nvPicPr>
        <p:blipFill>
          <a:blip r:embed="rId2"/>
          <a:stretch>
            <a:fillRect/>
          </a:stretch>
        </p:blipFill>
        <p:spPr>
          <a:xfrm>
            <a:off x="9188577" y="1828800"/>
            <a:ext cx="2634615" cy="1968500"/>
          </a:xfrm>
          <a:prstGeom prst="rect">
            <a:avLst/>
          </a:prstGeom>
        </p:spPr>
      </p:pic>
      <p:sp>
        <p:nvSpPr>
          <p:cNvPr id="6" name="Content Placeholder 5">
            <a:extLst>
              <a:ext uri="{FF2B5EF4-FFF2-40B4-BE49-F238E27FC236}">
                <a16:creationId xmlns:a16="http://schemas.microsoft.com/office/drawing/2014/main" id="{7A7762B4-60BF-734E-9124-0AA6C970BB76}"/>
              </a:ext>
            </a:extLst>
          </p:cNvPr>
          <p:cNvSpPr>
            <a:spLocks noGrp="1"/>
          </p:cNvSpPr>
          <p:nvPr>
            <p:ph sz="quarter" idx="14"/>
          </p:nvPr>
        </p:nvSpPr>
        <p:spPr>
          <a:xfrm>
            <a:off x="9189720" y="4020854"/>
            <a:ext cx="2633472" cy="2059905"/>
          </a:xfrm>
        </p:spPr>
        <p:txBody>
          <a:bodyPr>
            <a:normAutofit/>
          </a:bodyPr>
          <a:lstStyle/>
          <a:p>
            <a:pPr marL="0" indent="0">
              <a:buNone/>
            </a:pPr>
            <a:r>
              <a:rPr lang="en-US"/>
              <a:t>Multi-column slides have equal-width columns, each of which can be used for text, tables, pictures, charts and/or graphics.</a:t>
            </a:r>
          </a:p>
        </p:txBody>
      </p:sp>
    </p:spTree>
    <p:extLst>
      <p:ext uri="{BB962C8B-B14F-4D97-AF65-F5344CB8AC3E}">
        <p14:creationId xmlns:p14="http://schemas.microsoft.com/office/powerpoint/2010/main" val="70697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E35B6-62F0-0D4D-A73E-F99E06002BB6}"/>
              </a:ext>
            </a:extLst>
          </p:cNvPr>
          <p:cNvSpPr>
            <a:spLocks noGrp="1"/>
          </p:cNvSpPr>
          <p:nvPr>
            <p:ph type="title"/>
          </p:nvPr>
        </p:nvSpPr>
        <p:spPr/>
        <p:txBody>
          <a:bodyPr/>
          <a:lstStyle/>
          <a:p>
            <a:r>
              <a:rPr lang="en-US"/>
              <a:t>This is a “Four Content” slide</a:t>
            </a:r>
            <a:br>
              <a:rPr lang="en-US"/>
            </a:br>
            <a:r>
              <a:rPr lang="en-US" sz="2400" b="0"/>
              <a:t>Used for an offset three-column layout</a:t>
            </a:r>
          </a:p>
        </p:txBody>
      </p:sp>
      <p:grpSp>
        <p:nvGrpSpPr>
          <p:cNvPr id="11" name="Icon 04">
            <a:extLst>
              <a:ext uri="{FF2B5EF4-FFF2-40B4-BE49-F238E27FC236}">
                <a16:creationId xmlns:a16="http://schemas.microsoft.com/office/drawing/2014/main" id="{35961312-064D-0E4E-A61F-121FDCE1679C}"/>
              </a:ext>
              <a:ext uri="{C183D7F6-B498-43B3-948B-1728B52AA6E4}">
                <adec:decorative xmlns:adec="http://schemas.microsoft.com/office/drawing/2017/decorative" val="1"/>
              </a:ext>
            </a:extLst>
          </p:cNvPr>
          <p:cNvGrpSpPr>
            <a:grpSpLocks noChangeAspect="1"/>
          </p:cNvGrpSpPr>
          <p:nvPr/>
        </p:nvGrpSpPr>
        <p:grpSpPr>
          <a:xfrm>
            <a:off x="3310128" y="1973088"/>
            <a:ext cx="1474788" cy="908050"/>
            <a:chOff x="5446713" y="430213"/>
            <a:chExt cx="1474788" cy="908050"/>
          </a:xfrm>
        </p:grpSpPr>
        <p:sp>
          <p:nvSpPr>
            <p:cNvPr id="12" name="Freeform">
              <a:extLst>
                <a:ext uri="{FF2B5EF4-FFF2-40B4-BE49-F238E27FC236}">
                  <a16:creationId xmlns:a16="http://schemas.microsoft.com/office/drawing/2014/main" id="{80EE62ED-8BBA-FD43-BE61-A35C115583D4}"/>
                </a:ext>
              </a:extLst>
            </p:cNvPr>
            <p:cNvSpPr>
              <a:spLocks noChangeAspect="1" noEditPoints="1"/>
            </p:cNvSpPr>
            <p:nvPr/>
          </p:nvSpPr>
          <p:spPr bwMode="gray">
            <a:xfrm>
              <a:off x="5446713" y="731838"/>
              <a:ext cx="1474788" cy="606425"/>
            </a:xfrm>
            <a:custGeom>
              <a:avLst/>
              <a:gdLst>
                <a:gd name="T0" fmla="*/ 950 w 1947"/>
                <a:gd name="T1" fmla="*/ 561 h 800"/>
                <a:gd name="T2" fmla="*/ 950 w 1947"/>
                <a:gd name="T3" fmla="*/ 561 h 800"/>
                <a:gd name="T4" fmla="*/ 950 w 1947"/>
                <a:gd name="T5" fmla="*/ 344 h 800"/>
                <a:gd name="T6" fmla="*/ 910 w 1947"/>
                <a:gd name="T7" fmla="*/ 372 h 800"/>
                <a:gd name="T8" fmla="*/ 879 w 1947"/>
                <a:gd name="T9" fmla="*/ 306 h 800"/>
                <a:gd name="T10" fmla="*/ 979 w 1947"/>
                <a:gd name="T11" fmla="*/ 246 h 800"/>
                <a:gd name="T12" fmla="*/ 1033 w 1947"/>
                <a:gd name="T13" fmla="*/ 246 h 800"/>
                <a:gd name="T14" fmla="*/ 1033 w 1947"/>
                <a:gd name="T15" fmla="*/ 561 h 800"/>
                <a:gd name="T16" fmla="*/ 950 w 1947"/>
                <a:gd name="T17" fmla="*/ 561 h 800"/>
                <a:gd name="T18" fmla="*/ 734 w 1947"/>
                <a:gd name="T19" fmla="*/ 720 h 800"/>
                <a:gd name="T20" fmla="*/ 734 w 1947"/>
                <a:gd name="T21" fmla="*/ 720 h 800"/>
                <a:gd name="T22" fmla="*/ 1214 w 1947"/>
                <a:gd name="T23" fmla="*/ 720 h 800"/>
                <a:gd name="T24" fmla="*/ 1214 w 1947"/>
                <a:gd name="T25" fmla="*/ 80 h 800"/>
                <a:gd name="T26" fmla="*/ 734 w 1947"/>
                <a:gd name="T27" fmla="*/ 80 h 800"/>
                <a:gd name="T28" fmla="*/ 734 w 1947"/>
                <a:gd name="T29" fmla="*/ 720 h 800"/>
                <a:gd name="T30" fmla="*/ 1294 w 1947"/>
                <a:gd name="T31" fmla="*/ 800 h 800"/>
                <a:gd name="T32" fmla="*/ 1294 w 1947"/>
                <a:gd name="T33" fmla="*/ 800 h 800"/>
                <a:gd name="T34" fmla="*/ 654 w 1947"/>
                <a:gd name="T35" fmla="*/ 800 h 800"/>
                <a:gd name="T36" fmla="*/ 654 w 1947"/>
                <a:gd name="T37" fmla="*/ 0 h 800"/>
                <a:gd name="T38" fmla="*/ 1294 w 1947"/>
                <a:gd name="T39" fmla="*/ 0 h 800"/>
                <a:gd name="T40" fmla="*/ 1294 w 1947"/>
                <a:gd name="T41" fmla="*/ 800 h 800"/>
                <a:gd name="T42" fmla="*/ 1467 w 1947"/>
                <a:gd name="T43" fmla="*/ 720 h 800"/>
                <a:gd name="T44" fmla="*/ 1467 w 1947"/>
                <a:gd name="T45" fmla="*/ 720 h 800"/>
                <a:gd name="T46" fmla="*/ 1867 w 1947"/>
                <a:gd name="T47" fmla="*/ 720 h 800"/>
                <a:gd name="T48" fmla="*/ 1867 w 1947"/>
                <a:gd name="T49" fmla="*/ 414 h 800"/>
                <a:gd name="T50" fmla="*/ 1467 w 1947"/>
                <a:gd name="T51" fmla="*/ 414 h 800"/>
                <a:gd name="T52" fmla="*/ 1467 w 1947"/>
                <a:gd name="T53" fmla="*/ 720 h 800"/>
                <a:gd name="T54" fmla="*/ 1947 w 1947"/>
                <a:gd name="T55" fmla="*/ 800 h 800"/>
                <a:gd name="T56" fmla="*/ 1947 w 1947"/>
                <a:gd name="T57" fmla="*/ 800 h 800"/>
                <a:gd name="T58" fmla="*/ 1387 w 1947"/>
                <a:gd name="T59" fmla="*/ 800 h 800"/>
                <a:gd name="T60" fmla="*/ 1387 w 1947"/>
                <a:gd name="T61" fmla="*/ 334 h 800"/>
                <a:gd name="T62" fmla="*/ 1947 w 1947"/>
                <a:gd name="T63" fmla="*/ 334 h 800"/>
                <a:gd name="T64" fmla="*/ 1947 w 1947"/>
                <a:gd name="T65" fmla="*/ 800 h 800"/>
                <a:gd name="T66" fmla="*/ 80 w 1947"/>
                <a:gd name="T67" fmla="*/ 720 h 800"/>
                <a:gd name="T68" fmla="*/ 80 w 1947"/>
                <a:gd name="T69" fmla="*/ 720 h 800"/>
                <a:gd name="T70" fmla="*/ 480 w 1947"/>
                <a:gd name="T71" fmla="*/ 720 h 800"/>
                <a:gd name="T72" fmla="*/ 480 w 1947"/>
                <a:gd name="T73" fmla="*/ 414 h 800"/>
                <a:gd name="T74" fmla="*/ 80 w 1947"/>
                <a:gd name="T75" fmla="*/ 414 h 800"/>
                <a:gd name="T76" fmla="*/ 80 w 1947"/>
                <a:gd name="T77" fmla="*/ 720 h 800"/>
                <a:gd name="T78" fmla="*/ 560 w 1947"/>
                <a:gd name="T79" fmla="*/ 800 h 800"/>
                <a:gd name="T80" fmla="*/ 560 w 1947"/>
                <a:gd name="T81" fmla="*/ 800 h 800"/>
                <a:gd name="T82" fmla="*/ 0 w 1947"/>
                <a:gd name="T83" fmla="*/ 800 h 800"/>
                <a:gd name="T84" fmla="*/ 0 w 1947"/>
                <a:gd name="T85" fmla="*/ 334 h 800"/>
                <a:gd name="T86" fmla="*/ 560 w 1947"/>
                <a:gd name="T87" fmla="*/ 334 h 800"/>
                <a:gd name="T88" fmla="*/ 560 w 1947"/>
                <a:gd name="T89" fmla="*/ 80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47" h="800">
                  <a:moveTo>
                    <a:pt x="950" y="561"/>
                  </a:moveTo>
                  <a:lnTo>
                    <a:pt x="950" y="561"/>
                  </a:lnTo>
                  <a:lnTo>
                    <a:pt x="950" y="344"/>
                  </a:lnTo>
                  <a:lnTo>
                    <a:pt x="910" y="372"/>
                  </a:lnTo>
                  <a:lnTo>
                    <a:pt x="879" y="306"/>
                  </a:lnTo>
                  <a:lnTo>
                    <a:pt x="979" y="246"/>
                  </a:lnTo>
                  <a:lnTo>
                    <a:pt x="1033" y="246"/>
                  </a:lnTo>
                  <a:lnTo>
                    <a:pt x="1033" y="561"/>
                  </a:lnTo>
                  <a:lnTo>
                    <a:pt x="950" y="561"/>
                  </a:lnTo>
                  <a:close/>
                  <a:moveTo>
                    <a:pt x="734" y="720"/>
                  </a:moveTo>
                  <a:lnTo>
                    <a:pt x="734" y="720"/>
                  </a:lnTo>
                  <a:lnTo>
                    <a:pt x="1214" y="720"/>
                  </a:lnTo>
                  <a:lnTo>
                    <a:pt x="1214" y="80"/>
                  </a:lnTo>
                  <a:lnTo>
                    <a:pt x="734" y="80"/>
                  </a:lnTo>
                  <a:lnTo>
                    <a:pt x="734" y="720"/>
                  </a:lnTo>
                  <a:close/>
                  <a:moveTo>
                    <a:pt x="1294" y="800"/>
                  </a:moveTo>
                  <a:lnTo>
                    <a:pt x="1294" y="800"/>
                  </a:lnTo>
                  <a:lnTo>
                    <a:pt x="654" y="800"/>
                  </a:lnTo>
                  <a:lnTo>
                    <a:pt x="654" y="0"/>
                  </a:lnTo>
                  <a:lnTo>
                    <a:pt x="1294" y="0"/>
                  </a:lnTo>
                  <a:lnTo>
                    <a:pt x="1294" y="800"/>
                  </a:lnTo>
                  <a:close/>
                  <a:moveTo>
                    <a:pt x="1467" y="720"/>
                  </a:moveTo>
                  <a:lnTo>
                    <a:pt x="1467" y="720"/>
                  </a:lnTo>
                  <a:lnTo>
                    <a:pt x="1867" y="720"/>
                  </a:lnTo>
                  <a:lnTo>
                    <a:pt x="1867" y="414"/>
                  </a:lnTo>
                  <a:lnTo>
                    <a:pt x="1467" y="414"/>
                  </a:lnTo>
                  <a:lnTo>
                    <a:pt x="1467" y="720"/>
                  </a:lnTo>
                  <a:close/>
                  <a:moveTo>
                    <a:pt x="1947" y="800"/>
                  </a:moveTo>
                  <a:lnTo>
                    <a:pt x="1947" y="800"/>
                  </a:lnTo>
                  <a:lnTo>
                    <a:pt x="1387" y="800"/>
                  </a:lnTo>
                  <a:lnTo>
                    <a:pt x="1387" y="334"/>
                  </a:lnTo>
                  <a:lnTo>
                    <a:pt x="1947" y="334"/>
                  </a:lnTo>
                  <a:lnTo>
                    <a:pt x="1947" y="800"/>
                  </a:lnTo>
                  <a:close/>
                  <a:moveTo>
                    <a:pt x="80" y="720"/>
                  </a:moveTo>
                  <a:lnTo>
                    <a:pt x="80" y="720"/>
                  </a:lnTo>
                  <a:lnTo>
                    <a:pt x="480" y="720"/>
                  </a:lnTo>
                  <a:lnTo>
                    <a:pt x="480" y="414"/>
                  </a:lnTo>
                  <a:lnTo>
                    <a:pt x="80" y="414"/>
                  </a:lnTo>
                  <a:lnTo>
                    <a:pt x="80" y="720"/>
                  </a:lnTo>
                  <a:close/>
                  <a:moveTo>
                    <a:pt x="560" y="800"/>
                  </a:moveTo>
                  <a:lnTo>
                    <a:pt x="560" y="800"/>
                  </a:lnTo>
                  <a:lnTo>
                    <a:pt x="0" y="800"/>
                  </a:lnTo>
                  <a:lnTo>
                    <a:pt x="0" y="334"/>
                  </a:lnTo>
                  <a:lnTo>
                    <a:pt x="560" y="334"/>
                  </a:lnTo>
                  <a:lnTo>
                    <a:pt x="560" y="800"/>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a:extLst>
                <a:ext uri="{FF2B5EF4-FFF2-40B4-BE49-F238E27FC236}">
                  <a16:creationId xmlns:a16="http://schemas.microsoft.com/office/drawing/2014/main" id="{30B425B2-5A6F-4E44-AB56-2430290FAC89}"/>
                </a:ext>
              </a:extLst>
            </p:cNvPr>
            <p:cNvSpPr>
              <a:spLocks noChangeAspect="1"/>
            </p:cNvSpPr>
            <p:nvPr/>
          </p:nvSpPr>
          <p:spPr bwMode="gray">
            <a:xfrm>
              <a:off x="6083300" y="430213"/>
              <a:ext cx="201613" cy="201613"/>
            </a:xfrm>
            <a:custGeom>
              <a:avLst/>
              <a:gdLst>
                <a:gd name="T0" fmla="*/ 267 w 267"/>
                <a:gd name="T1" fmla="*/ 266 h 266"/>
                <a:gd name="T2" fmla="*/ 267 w 267"/>
                <a:gd name="T3" fmla="*/ 266 h 266"/>
                <a:gd name="T4" fmla="*/ 0 w 267"/>
                <a:gd name="T5" fmla="*/ 266 h 266"/>
                <a:gd name="T6" fmla="*/ 0 w 267"/>
                <a:gd name="T7" fmla="*/ 0 h 266"/>
                <a:gd name="T8" fmla="*/ 267 w 267"/>
                <a:gd name="T9" fmla="*/ 0 h 266"/>
                <a:gd name="T10" fmla="*/ 267 w 267"/>
                <a:gd name="T11" fmla="*/ 266 h 266"/>
              </a:gdLst>
              <a:ahLst/>
              <a:cxnLst>
                <a:cxn ang="0">
                  <a:pos x="T0" y="T1"/>
                </a:cxn>
                <a:cxn ang="0">
                  <a:pos x="T2" y="T3"/>
                </a:cxn>
                <a:cxn ang="0">
                  <a:pos x="T4" y="T5"/>
                </a:cxn>
                <a:cxn ang="0">
                  <a:pos x="T6" y="T7"/>
                </a:cxn>
                <a:cxn ang="0">
                  <a:pos x="T8" y="T9"/>
                </a:cxn>
                <a:cxn ang="0">
                  <a:pos x="T10" y="T11"/>
                </a:cxn>
              </a:cxnLst>
              <a:rect l="0" t="0" r="r" b="b"/>
              <a:pathLst>
                <a:path w="267" h="266">
                  <a:moveTo>
                    <a:pt x="267" y="266"/>
                  </a:moveTo>
                  <a:lnTo>
                    <a:pt x="267" y="266"/>
                  </a:lnTo>
                  <a:lnTo>
                    <a:pt x="0" y="266"/>
                  </a:lnTo>
                  <a:lnTo>
                    <a:pt x="0" y="0"/>
                  </a:lnTo>
                  <a:lnTo>
                    <a:pt x="267" y="0"/>
                  </a:lnTo>
                  <a:lnTo>
                    <a:pt x="267" y="266"/>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 name="Content Placeholder 3">
            <a:extLst>
              <a:ext uri="{FF2B5EF4-FFF2-40B4-BE49-F238E27FC236}">
                <a16:creationId xmlns:a16="http://schemas.microsoft.com/office/drawing/2014/main" id="{588D2004-6034-D04A-88FC-5053C05B4241}"/>
              </a:ext>
            </a:extLst>
          </p:cNvPr>
          <p:cNvSpPr>
            <a:spLocks noGrp="1"/>
          </p:cNvSpPr>
          <p:nvPr>
            <p:ph sz="half" idx="2"/>
          </p:nvPr>
        </p:nvSpPr>
        <p:spPr>
          <a:xfrm>
            <a:off x="3310128" y="3200400"/>
            <a:ext cx="2633472" cy="2882900"/>
          </a:xfrm>
        </p:spPr>
        <p:txBody>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 To insert tables, pictures, charts or graphics, click the appropriate icon in the middle of the placeholder.</a:t>
            </a:r>
          </a:p>
        </p:txBody>
      </p:sp>
      <p:grpSp>
        <p:nvGrpSpPr>
          <p:cNvPr id="14" name="Icon 11">
            <a:extLst>
              <a:ext uri="{FF2B5EF4-FFF2-40B4-BE49-F238E27FC236}">
                <a16:creationId xmlns:a16="http://schemas.microsoft.com/office/drawing/2014/main" id="{B3D76189-7A01-454B-9F7A-5124AAC9F7C5}"/>
              </a:ext>
              <a:ext uri="{C183D7F6-B498-43B3-948B-1728B52AA6E4}">
                <adec:decorative xmlns:adec="http://schemas.microsoft.com/office/drawing/2017/decorative" val="1"/>
              </a:ext>
            </a:extLst>
          </p:cNvPr>
          <p:cNvGrpSpPr>
            <a:grpSpLocks noChangeAspect="1"/>
          </p:cNvGrpSpPr>
          <p:nvPr/>
        </p:nvGrpSpPr>
        <p:grpSpPr>
          <a:xfrm>
            <a:off x="6245225" y="1828800"/>
            <a:ext cx="1071563" cy="1071563"/>
            <a:chOff x="5648325" y="3013075"/>
            <a:chExt cx="1071563" cy="1071563"/>
          </a:xfrm>
        </p:grpSpPr>
        <p:sp>
          <p:nvSpPr>
            <p:cNvPr id="15" name="Freeform">
              <a:extLst>
                <a:ext uri="{FF2B5EF4-FFF2-40B4-BE49-F238E27FC236}">
                  <a16:creationId xmlns:a16="http://schemas.microsoft.com/office/drawing/2014/main" id="{DDA6BFD6-116F-5D4E-8F5A-B1FDDF35321A}"/>
                </a:ext>
              </a:extLst>
            </p:cNvPr>
            <p:cNvSpPr>
              <a:spLocks noChangeAspect="1" noEditPoints="1"/>
            </p:cNvSpPr>
            <p:nvPr/>
          </p:nvSpPr>
          <p:spPr bwMode="gray">
            <a:xfrm>
              <a:off x="5648325" y="3013075"/>
              <a:ext cx="1071563" cy="1071563"/>
            </a:xfrm>
            <a:custGeom>
              <a:avLst/>
              <a:gdLst>
                <a:gd name="T0" fmla="*/ 984 w 1413"/>
                <a:gd name="T1" fmla="*/ 1268 h 1413"/>
                <a:gd name="T2" fmla="*/ 1260 w 1413"/>
                <a:gd name="T3" fmla="*/ 1000 h 1413"/>
                <a:gd name="T4" fmla="*/ 531 w 1413"/>
                <a:gd name="T5" fmla="*/ 1308 h 1413"/>
                <a:gd name="T6" fmla="*/ 455 w 1413"/>
                <a:gd name="T7" fmla="*/ 1075 h 1413"/>
                <a:gd name="T8" fmla="*/ 958 w 1413"/>
                <a:gd name="T9" fmla="*/ 1075 h 1413"/>
                <a:gd name="T10" fmla="*/ 707 w 1413"/>
                <a:gd name="T11" fmla="*/ 1333 h 1413"/>
                <a:gd name="T12" fmla="*/ 153 w 1413"/>
                <a:gd name="T13" fmla="*/ 1000 h 1413"/>
                <a:gd name="T14" fmla="*/ 370 w 1413"/>
                <a:gd name="T15" fmla="*/ 1060 h 1413"/>
                <a:gd name="T16" fmla="*/ 153 w 1413"/>
                <a:gd name="T17" fmla="*/ 1000 h 1413"/>
                <a:gd name="T18" fmla="*/ 429 w 1413"/>
                <a:gd name="T19" fmla="*/ 144 h 1413"/>
                <a:gd name="T20" fmla="*/ 137 w 1413"/>
                <a:gd name="T21" fmla="*/ 446 h 1413"/>
                <a:gd name="T22" fmla="*/ 882 w 1413"/>
                <a:gd name="T23" fmla="*/ 105 h 1413"/>
                <a:gd name="T24" fmla="*/ 965 w 1413"/>
                <a:gd name="T25" fmla="*/ 365 h 1413"/>
                <a:gd name="T26" fmla="*/ 449 w 1413"/>
                <a:gd name="T27" fmla="*/ 365 h 1413"/>
                <a:gd name="T28" fmla="*/ 707 w 1413"/>
                <a:gd name="T29" fmla="*/ 80 h 1413"/>
                <a:gd name="T30" fmla="*/ 1276 w 1413"/>
                <a:gd name="T31" fmla="*/ 446 h 1413"/>
                <a:gd name="T32" fmla="*/ 1049 w 1413"/>
                <a:gd name="T33" fmla="*/ 380 h 1413"/>
                <a:gd name="T34" fmla="*/ 1276 w 1413"/>
                <a:gd name="T35" fmla="*/ 446 h 1413"/>
                <a:gd name="T36" fmla="*/ 413 w 1413"/>
                <a:gd name="T37" fmla="*/ 706 h 1413"/>
                <a:gd name="T38" fmla="*/ 707 w 1413"/>
                <a:gd name="T39" fmla="*/ 426 h 1413"/>
                <a:gd name="T40" fmla="*/ 1000 w 1413"/>
                <a:gd name="T41" fmla="*/ 706 h 1413"/>
                <a:gd name="T42" fmla="*/ 707 w 1413"/>
                <a:gd name="T43" fmla="*/ 1013 h 1413"/>
                <a:gd name="T44" fmla="*/ 413 w 1413"/>
                <a:gd name="T45" fmla="*/ 706 h 1413"/>
                <a:gd name="T46" fmla="*/ 80 w 1413"/>
                <a:gd name="T47" fmla="*/ 706 h 1413"/>
                <a:gd name="T48" fmla="*/ 350 w 1413"/>
                <a:gd name="T49" fmla="*/ 465 h 1413"/>
                <a:gd name="T50" fmla="*/ 354 w 1413"/>
                <a:gd name="T51" fmla="*/ 975 h 1413"/>
                <a:gd name="T52" fmla="*/ 80 w 1413"/>
                <a:gd name="T53" fmla="*/ 706 h 1413"/>
                <a:gd name="T54" fmla="*/ 1333 w 1413"/>
                <a:gd name="T55" fmla="*/ 706 h 1413"/>
                <a:gd name="T56" fmla="*/ 1059 w 1413"/>
                <a:gd name="T57" fmla="*/ 975 h 1413"/>
                <a:gd name="T58" fmla="*/ 1063 w 1413"/>
                <a:gd name="T59" fmla="*/ 465 h 1413"/>
                <a:gd name="T60" fmla="*/ 1333 w 1413"/>
                <a:gd name="T61" fmla="*/ 706 h 1413"/>
                <a:gd name="T62" fmla="*/ 707 w 1413"/>
                <a:gd name="T63" fmla="*/ 0 h 1413"/>
                <a:gd name="T64" fmla="*/ 707 w 1413"/>
                <a:gd name="T65" fmla="*/ 1413 h 1413"/>
                <a:gd name="T66" fmla="*/ 707 w 1413"/>
                <a:gd name="T67" fmla="*/ 0 h 1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13" h="1413">
                  <a:moveTo>
                    <a:pt x="984" y="1268"/>
                  </a:moveTo>
                  <a:lnTo>
                    <a:pt x="984" y="1268"/>
                  </a:lnTo>
                  <a:cubicBezTo>
                    <a:pt x="1008" y="1202"/>
                    <a:pt x="1028" y="1133"/>
                    <a:pt x="1044" y="1060"/>
                  </a:cubicBezTo>
                  <a:cubicBezTo>
                    <a:pt x="1119" y="1045"/>
                    <a:pt x="1191" y="1025"/>
                    <a:pt x="1260" y="1000"/>
                  </a:cubicBezTo>
                  <a:cubicBezTo>
                    <a:pt x="1198" y="1116"/>
                    <a:pt x="1101" y="1210"/>
                    <a:pt x="984" y="1268"/>
                  </a:cubicBezTo>
                  <a:close/>
                  <a:moveTo>
                    <a:pt x="531" y="1308"/>
                  </a:moveTo>
                  <a:lnTo>
                    <a:pt x="531" y="1308"/>
                  </a:lnTo>
                  <a:cubicBezTo>
                    <a:pt x="500" y="1237"/>
                    <a:pt x="474" y="1158"/>
                    <a:pt x="455" y="1075"/>
                  </a:cubicBezTo>
                  <a:cubicBezTo>
                    <a:pt x="536" y="1087"/>
                    <a:pt x="621" y="1093"/>
                    <a:pt x="707" y="1093"/>
                  </a:cubicBezTo>
                  <a:cubicBezTo>
                    <a:pt x="792" y="1093"/>
                    <a:pt x="877" y="1087"/>
                    <a:pt x="958" y="1075"/>
                  </a:cubicBezTo>
                  <a:cubicBezTo>
                    <a:pt x="939" y="1158"/>
                    <a:pt x="913" y="1237"/>
                    <a:pt x="882" y="1308"/>
                  </a:cubicBezTo>
                  <a:cubicBezTo>
                    <a:pt x="826" y="1324"/>
                    <a:pt x="767" y="1333"/>
                    <a:pt x="707" y="1333"/>
                  </a:cubicBezTo>
                  <a:cubicBezTo>
                    <a:pt x="646" y="1333"/>
                    <a:pt x="587" y="1324"/>
                    <a:pt x="531" y="1308"/>
                  </a:cubicBezTo>
                  <a:close/>
                  <a:moveTo>
                    <a:pt x="153" y="1000"/>
                  </a:moveTo>
                  <a:lnTo>
                    <a:pt x="153" y="1000"/>
                  </a:lnTo>
                  <a:cubicBezTo>
                    <a:pt x="222" y="1025"/>
                    <a:pt x="294" y="1045"/>
                    <a:pt x="370" y="1060"/>
                  </a:cubicBezTo>
                  <a:cubicBezTo>
                    <a:pt x="385" y="1133"/>
                    <a:pt x="405" y="1202"/>
                    <a:pt x="429" y="1268"/>
                  </a:cubicBezTo>
                  <a:cubicBezTo>
                    <a:pt x="312" y="1210"/>
                    <a:pt x="215" y="1116"/>
                    <a:pt x="153" y="1000"/>
                  </a:cubicBezTo>
                  <a:close/>
                  <a:moveTo>
                    <a:pt x="429" y="144"/>
                  </a:moveTo>
                  <a:lnTo>
                    <a:pt x="429" y="144"/>
                  </a:lnTo>
                  <a:cubicBezTo>
                    <a:pt x="402" y="219"/>
                    <a:pt x="380" y="298"/>
                    <a:pt x="364" y="380"/>
                  </a:cubicBezTo>
                  <a:cubicBezTo>
                    <a:pt x="285" y="397"/>
                    <a:pt x="209" y="418"/>
                    <a:pt x="137" y="446"/>
                  </a:cubicBezTo>
                  <a:cubicBezTo>
                    <a:pt x="197" y="315"/>
                    <a:pt x="301" y="208"/>
                    <a:pt x="429" y="144"/>
                  </a:cubicBezTo>
                  <a:close/>
                  <a:moveTo>
                    <a:pt x="882" y="105"/>
                  </a:moveTo>
                  <a:lnTo>
                    <a:pt x="882" y="105"/>
                  </a:lnTo>
                  <a:cubicBezTo>
                    <a:pt x="917" y="184"/>
                    <a:pt x="945" y="272"/>
                    <a:pt x="965" y="365"/>
                  </a:cubicBezTo>
                  <a:cubicBezTo>
                    <a:pt x="881" y="353"/>
                    <a:pt x="795" y="346"/>
                    <a:pt x="707" y="346"/>
                  </a:cubicBezTo>
                  <a:cubicBezTo>
                    <a:pt x="619" y="346"/>
                    <a:pt x="532" y="353"/>
                    <a:pt x="449" y="365"/>
                  </a:cubicBezTo>
                  <a:cubicBezTo>
                    <a:pt x="469" y="272"/>
                    <a:pt x="497" y="184"/>
                    <a:pt x="531" y="105"/>
                  </a:cubicBezTo>
                  <a:cubicBezTo>
                    <a:pt x="587" y="89"/>
                    <a:pt x="646" y="80"/>
                    <a:pt x="707" y="80"/>
                  </a:cubicBezTo>
                  <a:cubicBezTo>
                    <a:pt x="767" y="80"/>
                    <a:pt x="826" y="89"/>
                    <a:pt x="882" y="105"/>
                  </a:cubicBezTo>
                  <a:close/>
                  <a:moveTo>
                    <a:pt x="1276" y="446"/>
                  </a:moveTo>
                  <a:lnTo>
                    <a:pt x="1276" y="446"/>
                  </a:lnTo>
                  <a:cubicBezTo>
                    <a:pt x="1205" y="418"/>
                    <a:pt x="1129" y="397"/>
                    <a:pt x="1049" y="380"/>
                  </a:cubicBezTo>
                  <a:cubicBezTo>
                    <a:pt x="1033" y="298"/>
                    <a:pt x="1011" y="219"/>
                    <a:pt x="984" y="144"/>
                  </a:cubicBezTo>
                  <a:cubicBezTo>
                    <a:pt x="1112" y="208"/>
                    <a:pt x="1216" y="315"/>
                    <a:pt x="1276" y="446"/>
                  </a:cubicBezTo>
                  <a:close/>
                  <a:moveTo>
                    <a:pt x="413" y="706"/>
                  </a:moveTo>
                  <a:lnTo>
                    <a:pt x="413" y="706"/>
                  </a:lnTo>
                  <a:cubicBezTo>
                    <a:pt x="413" y="617"/>
                    <a:pt x="420" y="531"/>
                    <a:pt x="433" y="449"/>
                  </a:cubicBezTo>
                  <a:cubicBezTo>
                    <a:pt x="520" y="434"/>
                    <a:pt x="612" y="426"/>
                    <a:pt x="707" y="426"/>
                  </a:cubicBezTo>
                  <a:cubicBezTo>
                    <a:pt x="801" y="426"/>
                    <a:pt x="893" y="434"/>
                    <a:pt x="980" y="449"/>
                  </a:cubicBezTo>
                  <a:cubicBezTo>
                    <a:pt x="993" y="531"/>
                    <a:pt x="1000" y="617"/>
                    <a:pt x="1000" y="706"/>
                  </a:cubicBezTo>
                  <a:cubicBezTo>
                    <a:pt x="1000" y="805"/>
                    <a:pt x="991" y="901"/>
                    <a:pt x="975" y="991"/>
                  </a:cubicBezTo>
                  <a:cubicBezTo>
                    <a:pt x="890" y="1005"/>
                    <a:pt x="800" y="1013"/>
                    <a:pt x="707" y="1013"/>
                  </a:cubicBezTo>
                  <a:cubicBezTo>
                    <a:pt x="614" y="1013"/>
                    <a:pt x="523" y="1005"/>
                    <a:pt x="438" y="991"/>
                  </a:cubicBezTo>
                  <a:cubicBezTo>
                    <a:pt x="422" y="901"/>
                    <a:pt x="413" y="805"/>
                    <a:pt x="413" y="706"/>
                  </a:cubicBezTo>
                  <a:close/>
                  <a:moveTo>
                    <a:pt x="80" y="706"/>
                  </a:moveTo>
                  <a:lnTo>
                    <a:pt x="80" y="706"/>
                  </a:lnTo>
                  <a:cubicBezTo>
                    <a:pt x="80" y="651"/>
                    <a:pt x="87" y="597"/>
                    <a:pt x="101" y="546"/>
                  </a:cubicBezTo>
                  <a:cubicBezTo>
                    <a:pt x="177" y="513"/>
                    <a:pt x="260" y="485"/>
                    <a:pt x="350" y="465"/>
                  </a:cubicBezTo>
                  <a:cubicBezTo>
                    <a:pt x="339" y="543"/>
                    <a:pt x="333" y="624"/>
                    <a:pt x="333" y="706"/>
                  </a:cubicBezTo>
                  <a:cubicBezTo>
                    <a:pt x="333" y="798"/>
                    <a:pt x="340" y="888"/>
                    <a:pt x="354" y="975"/>
                  </a:cubicBezTo>
                  <a:cubicBezTo>
                    <a:pt x="266" y="956"/>
                    <a:pt x="184" y="929"/>
                    <a:pt x="110" y="897"/>
                  </a:cubicBezTo>
                  <a:cubicBezTo>
                    <a:pt x="90" y="837"/>
                    <a:pt x="80" y="773"/>
                    <a:pt x="80" y="706"/>
                  </a:cubicBezTo>
                  <a:close/>
                  <a:moveTo>
                    <a:pt x="1333" y="706"/>
                  </a:moveTo>
                  <a:lnTo>
                    <a:pt x="1333" y="706"/>
                  </a:lnTo>
                  <a:cubicBezTo>
                    <a:pt x="1333" y="773"/>
                    <a:pt x="1323" y="837"/>
                    <a:pt x="1304" y="897"/>
                  </a:cubicBezTo>
                  <a:cubicBezTo>
                    <a:pt x="1229" y="929"/>
                    <a:pt x="1147" y="956"/>
                    <a:pt x="1059" y="975"/>
                  </a:cubicBezTo>
                  <a:cubicBezTo>
                    <a:pt x="1073" y="888"/>
                    <a:pt x="1080" y="798"/>
                    <a:pt x="1080" y="706"/>
                  </a:cubicBezTo>
                  <a:cubicBezTo>
                    <a:pt x="1080" y="624"/>
                    <a:pt x="1074" y="543"/>
                    <a:pt x="1063" y="465"/>
                  </a:cubicBezTo>
                  <a:cubicBezTo>
                    <a:pt x="1153" y="485"/>
                    <a:pt x="1237" y="513"/>
                    <a:pt x="1312" y="546"/>
                  </a:cubicBezTo>
                  <a:cubicBezTo>
                    <a:pt x="1326" y="597"/>
                    <a:pt x="1333" y="651"/>
                    <a:pt x="1333" y="706"/>
                  </a:cubicBezTo>
                  <a:close/>
                  <a:moveTo>
                    <a:pt x="707" y="0"/>
                  </a:moveTo>
                  <a:lnTo>
                    <a:pt x="707" y="0"/>
                  </a:lnTo>
                  <a:cubicBezTo>
                    <a:pt x="317" y="0"/>
                    <a:pt x="0" y="317"/>
                    <a:pt x="0" y="706"/>
                  </a:cubicBezTo>
                  <a:cubicBezTo>
                    <a:pt x="0" y="1096"/>
                    <a:pt x="317" y="1413"/>
                    <a:pt x="707" y="1413"/>
                  </a:cubicBezTo>
                  <a:cubicBezTo>
                    <a:pt x="1096" y="1413"/>
                    <a:pt x="1413" y="1096"/>
                    <a:pt x="1413" y="706"/>
                  </a:cubicBezTo>
                  <a:cubicBezTo>
                    <a:pt x="1413" y="317"/>
                    <a:pt x="1096" y="0"/>
                    <a:pt x="707" y="0"/>
                  </a:cubicBez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a:extLst>
                <a:ext uri="{FF2B5EF4-FFF2-40B4-BE49-F238E27FC236}">
                  <a16:creationId xmlns:a16="http://schemas.microsoft.com/office/drawing/2014/main" id="{AB92D702-1C7A-8747-939C-2FDB58F9E64B}"/>
                </a:ext>
              </a:extLst>
            </p:cNvPr>
            <p:cNvSpPr>
              <a:spLocks noChangeAspect="1"/>
            </p:cNvSpPr>
            <p:nvPr/>
          </p:nvSpPr>
          <p:spPr bwMode="gray">
            <a:xfrm>
              <a:off x="6083300" y="3448050"/>
              <a:ext cx="201613" cy="201613"/>
            </a:xfrm>
            <a:custGeom>
              <a:avLst/>
              <a:gdLst>
                <a:gd name="T0" fmla="*/ 267 w 267"/>
                <a:gd name="T1" fmla="*/ 267 h 267"/>
                <a:gd name="T2" fmla="*/ 267 w 267"/>
                <a:gd name="T3" fmla="*/ 267 h 267"/>
                <a:gd name="T4" fmla="*/ 0 w 267"/>
                <a:gd name="T5" fmla="*/ 267 h 267"/>
                <a:gd name="T6" fmla="*/ 0 w 267"/>
                <a:gd name="T7" fmla="*/ 0 h 267"/>
                <a:gd name="T8" fmla="*/ 267 w 267"/>
                <a:gd name="T9" fmla="*/ 0 h 267"/>
                <a:gd name="T10" fmla="*/ 267 w 267"/>
                <a:gd name="T11" fmla="*/ 267 h 267"/>
              </a:gdLst>
              <a:ahLst/>
              <a:cxnLst>
                <a:cxn ang="0">
                  <a:pos x="T0" y="T1"/>
                </a:cxn>
                <a:cxn ang="0">
                  <a:pos x="T2" y="T3"/>
                </a:cxn>
                <a:cxn ang="0">
                  <a:pos x="T4" y="T5"/>
                </a:cxn>
                <a:cxn ang="0">
                  <a:pos x="T6" y="T7"/>
                </a:cxn>
                <a:cxn ang="0">
                  <a:pos x="T8" y="T9"/>
                </a:cxn>
                <a:cxn ang="0">
                  <a:pos x="T10" y="T11"/>
                </a:cxn>
              </a:cxnLst>
              <a:rect l="0" t="0" r="r" b="b"/>
              <a:pathLst>
                <a:path w="267" h="267">
                  <a:moveTo>
                    <a:pt x="267" y="267"/>
                  </a:moveTo>
                  <a:lnTo>
                    <a:pt x="267" y="267"/>
                  </a:lnTo>
                  <a:lnTo>
                    <a:pt x="0" y="267"/>
                  </a:lnTo>
                  <a:lnTo>
                    <a:pt x="0" y="0"/>
                  </a:lnTo>
                  <a:lnTo>
                    <a:pt x="267" y="0"/>
                  </a:lnTo>
                  <a:lnTo>
                    <a:pt x="267" y="267"/>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 name="Content Placeholder 4">
            <a:extLst>
              <a:ext uri="{FF2B5EF4-FFF2-40B4-BE49-F238E27FC236}">
                <a16:creationId xmlns:a16="http://schemas.microsoft.com/office/drawing/2014/main" id="{C8CE21E0-95E8-F64B-B8BE-9B1574297AA4}"/>
              </a:ext>
            </a:extLst>
          </p:cNvPr>
          <p:cNvSpPr>
            <a:spLocks noGrp="1"/>
          </p:cNvSpPr>
          <p:nvPr>
            <p:ph sz="quarter" idx="13"/>
          </p:nvPr>
        </p:nvSpPr>
        <p:spPr>
          <a:xfrm>
            <a:off x="6245352" y="3200400"/>
            <a:ext cx="2633472" cy="2882900"/>
          </a:xfrm>
        </p:spPr>
        <p:txBody>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a:t>
            </a:r>
          </a:p>
        </p:txBody>
      </p:sp>
      <p:grpSp>
        <p:nvGrpSpPr>
          <p:cNvPr id="17" name="Icon 18">
            <a:extLst>
              <a:ext uri="{FF2B5EF4-FFF2-40B4-BE49-F238E27FC236}">
                <a16:creationId xmlns:a16="http://schemas.microsoft.com/office/drawing/2014/main" id="{4F4D647E-B3F5-EA49-836D-8A2FF627B81E}"/>
              </a:ext>
              <a:ext uri="{C183D7F6-B498-43B3-948B-1728B52AA6E4}">
                <adec:decorative xmlns:adec="http://schemas.microsoft.com/office/drawing/2017/decorative" val="1"/>
              </a:ext>
            </a:extLst>
          </p:cNvPr>
          <p:cNvGrpSpPr>
            <a:grpSpLocks noChangeAspect="1"/>
          </p:cNvGrpSpPr>
          <p:nvPr/>
        </p:nvGrpSpPr>
        <p:grpSpPr>
          <a:xfrm>
            <a:off x="9188450" y="2073296"/>
            <a:ext cx="1173163" cy="808038"/>
            <a:chOff x="5597525" y="5875338"/>
            <a:chExt cx="1173163" cy="808038"/>
          </a:xfrm>
        </p:grpSpPr>
        <p:sp>
          <p:nvSpPr>
            <p:cNvPr id="18" name="Freeform">
              <a:extLst>
                <a:ext uri="{FF2B5EF4-FFF2-40B4-BE49-F238E27FC236}">
                  <a16:creationId xmlns:a16="http://schemas.microsoft.com/office/drawing/2014/main" id="{7E9C314C-857B-2C4F-BC3F-00917B221A2A}"/>
                </a:ext>
              </a:extLst>
            </p:cNvPr>
            <p:cNvSpPr>
              <a:spLocks noChangeAspect="1" noEditPoints="1"/>
            </p:cNvSpPr>
            <p:nvPr/>
          </p:nvSpPr>
          <p:spPr bwMode="gray">
            <a:xfrm>
              <a:off x="5597525" y="5875338"/>
              <a:ext cx="1173163" cy="808038"/>
            </a:xfrm>
            <a:custGeom>
              <a:avLst/>
              <a:gdLst>
                <a:gd name="T0" fmla="*/ 1139 w 1547"/>
                <a:gd name="T1" fmla="*/ 986 h 1067"/>
                <a:gd name="T2" fmla="*/ 1139 w 1547"/>
                <a:gd name="T3" fmla="*/ 986 h 1067"/>
                <a:gd name="T4" fmla="*/ 1139 w 1547"/>
                <a:gd name="T5" fmla="*/ 987 h 1067"/>
                <a:gd name="T6" fmla="*/ 348 w 1547"/>
                <a:gd name="T7" fmla="*/ 987 h 1067"/>
                <a:gd name="T8" fmla="*/ 348 w 1547"/>
                <a:gd name="T9" fmla="*/ 986 h 1067"/>
                <a:gd name="T10" fmla="*/ 347 w 1547"/>
                <a:gd name="T11" fmla="*/ 987 h 1067"/>
                <a:gd name="T12" fmla="*/ 80 w 1547"/>
                <a:gd name="T13" fmla="*/ 720 h 1067"/>
                <a:gd name="T14" fmla="*/ 213 w 1547"/>
                <a:gd name="T15" fmla="*/ 489 h 1067"/>
                <a:gd name="T16" fmla="*/ 224 w 1547"/>
                <a:gd name="T17" fmla="*/ 483 h 1067"/>
                <a:gd name="T18" fmla="*/ 244 w 1547"/>
                <a:gd name="T19" fmla="*/ 474 h 1067"/>
                <a:gd name="T20" fmla="*/ 264 w 1547"/>
                <a:gd name="T21" fmla="*/ 466 h 1067"/>
                <a:gd name="T22" fmla="*/ 285 w 1547"/>
                <a:gd name="T23" fmla="*/ 460 h 1067"/>
                <a:gd name="T24" fmla="*/ 285 w 1547"/>
                <a:gd name="T25" fmla="*/ 449 h 1067"/>
                <a:gd name="T26" fmla="*/ 285 w 1547"/>
                <a:gd name="T27" fmla="*/ 431 h 1067"/>
                <a:gd name="T28" fmla="*/ 287 w 1547"/>
                <a:gd name="T29" fmla="*/ 412 h 1067"/>
                <a:gd name="T30" fmla="*/ 292 w 1547"/>
                <a:gd name="T31" fmla="*/ 377 h 1067"/>
                <a:gd name="T32" fmla="*/ 654 w 1547"/>
                <a:gd name="T33" fmla="*/ 80 h 1067"/>
                <a:gd name="T34" fmla="*/ 1007 w 1547"/>
                <a:gd name="T35" fmla="*/ 340 h 1067"/>
                <a:gd name="T36" fmla="*/ 1084 w 1547"/>
                <a:gd name="T37" fmla="*/ 320 h 1067"/>
                <a:gd name="T38" fmla="*/ 1132 w 1547"/>
                <a:gd name="T39" fmla="*/ 316 h 1067"/>
                <a:gd name="T40" fmla="*/ 1467 w 1547"/>
                <a:gd name="T41" fmla="*/ 651 h 1067"/>
                <a:gd name="T42" fmla="*/ 1139 w 1547"/>
                <a:gd name="T43" fmla="*/ 986 h 1067"/>
                <a:gd name="T44" fmla="*/ 1132 w 1547"/>
                <a:gd name="T45" fmla="*/ 236 h 1067"/>
                <a:gd name="T46" fmla="*/ 1132 w 1547"/>
                <a:gd name="T47" fmla="*/ 236 h 1067"/>
                <a:gd name="T48" fmla="*/ 1054 w 1547"/>
                <a:gd name="T49" fmla="*/ 244 h 1067"/>
                <a:gd name="T50" fmla="*/ 1053 w 1547"/>
                <a:gd name="T51" fmla="*/ 244 h 1067"/>
                <a:gd name="T52" fmla="*/ 654 w 1547"/>
                <a:gd name="T53" fmla="*/ 0 h 1067"/>
                <a:gd name="T54" fmla="*/ 207 w 1547"/>
                <a:gd name="T55" fmla="*/ 402 h 1067"/>
                <a:gd name="T56" fmla="*/ 0 w 1547"/>
                <a:gd name="T57" fmla="*/ 720 h 1067"/>
                <a:gd name="T58" fmla="*/ 347 w 1547"/>
                <a:gd name="T59" fmla="*/ 1067 h 1067"/>
                <a:gd name="T60" fmla="*/ 348 w 1547"/>
                <a:gd name="T61" fmla="*/ 1066 h 1067"/>
                <a:gd name="T62" fmla="*/ 348 w 1547"/>
                <a:gd name="T63" fmla="*/ 1067 h 1067"/>
                <a:gd name="T64" fmla="*/ 1139 w 1547"/>
                <a:gd name="T65" fmla="*/ 1067 h 1067"/>
                <a:gd name="T66" fmla="*/ 1139 w 1547"/>
                <a:gd name="T67" fmla="*/ 1066 h 1067"/>
                <a:gd name="T68" fmla="*/ 1547 w 1547"/>
                <a:gd name="T69" fmla="*/ 651 h 1067"/>
                <a:gd name="T70" fmla="*/ 1132 w 1547"/>
                <a:gd name="T71" fmla="*/ 236 h 1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7" h="1067">
                  <a:moveTo>
                    <a:pt x="1139" y="986"/>
                  </a:moveTo>
                  <a:lnTo>
                    <a:pt x="1139" y="986"/>
                  </a:lnTo>
                  <a:lnTo>
                    <a:pt x="1139" y="987"/>
                  </a:lnTo>
                  <a:lnTo>
                    <a:pt x="348" y="987"/>
                  </a:lnTo>
                  <a:lnTo>
                    <a:pt x="348" y="986"/>
                  </a:lnTo>
                  <a:cubicBezTo>
                    <a:pt x="347" y="986"/>
                    <a:pt x="347" y="987"/>
                    <a:pt x="347" y="987"/>
                  </a:cubicBezTo>
                  <a:cubicBezTo>
                    <a:pt x="200" y="987"/>
                    <a:pt x="80" y="867"/>
                    <a:pt x="80" y="720"/>
                  </a:cubicBezTo>
                  <a:cubicBezTo>
                    <a:pt x="80" y="621"/>
                    <a:pt x="134" y="536"/>
                    <a:pt x="213" y="489"/>
                  </a:cubicBezTo>
                  <a:cubicBezTo>
                    <a:pt x="217" y="487"/>
                    <a:pt x="220" y="485"/>
                    <a:pt x="224" y="483"/>
                  </a:cubicBezTo>
                  <a:cubicBezTo>
                    <a:pt x="227" y="481"/>
                    <a:pt x="240" y="475"/>
                    <a:pt x="244" y="474"/>
                  </a:cubicBezTo>
                  <a:cubicBezTo>
                    <a:pt x="248" y="472"/>
                    <a:pt x="261" y="467"/>
                    <a:pt x="264" y="466"/>
                  </a:cubicBezTo>
                  <a:cubicBezTo>
                    <a:pt x="271" y="464"/>
                    <a:pt x="278" y="462"/>
                    <a:pt x="285" y="460"/>
                  </a:cubicBezTo>
                  <a:cubicBezTo>
                    <a:pt x="285" y="456"/>
                    <a:pt x="285" y="453"/>
                    <a:pt x="285" y="449"/>
                  </a:cubicBezTo>
                  <a:cubicBezTo>
                    <a:pt x="285" y="443"/>
                    <a:pt x="285" y="437"/>
                    <a:pt x="285" y="431"/>
                  </a:cubicBezTo>
                  <a:cubicBezTo>
                    <a:pt x="286" y="425"/>
                    <a:pt x="287" y="413"/>
                    <a:pt x="287" y="412"/>
                  </a:cubicBezTo>
                  <a:cubicBezTo>
                    <a:pt x="288" y="400"/>
                    <a:pt x="290" y="389"/>
                    <a:pt x="292" y="377"/>
                  </a:cubicBezTo>
                  <a:cubicBezTo>
                    <a:pt x="326" y="208"/>
                    <a:pt x="475" y="80"/>
                    <a:pt x="654" y="80"/>
                  </a:cubicBezTo>
                  <a:cubicBezTo>
                    <a:pt x="820" y="80"/>
                    <a:pt x="961" y="190"/>
                    <a:pt x="1007" y="340"/>
                  </a:cubicBezTo>
                  <a:cubicBezTo>
                    <a:pt x="1032" y="330"/>
                    <a:pt x="1057" y="323"/>
                    <a:pt x="1084" y="320"/>
                  </a:cubicBezTo>
                  <a:cubicBezTo>
                    <a:pt x="1100" y="317"/>
                    <a:pt x="1116" y="316"/>
                    <a:pt x="1132" y="316"/>
                  </a:cubicBezTo>
                  <a:cubicBezTo>
                    <a:pt x="1317" y="316"/>
                    <a:pt x="1467" y="466"/>
                    <a:pt x="1467" y="651"/>
                  </a:cubicBezTo>
                  <a:cubicBezTo>
                    <a:pt x="1467" y="834"/>
                    <a:pt x="1320" y="982"/>
                    <a:pt x="1139" y="986"/>
                  </a:cubicBezTo>
                  <a:close/>
                  <a:moveTo>
                    <a:pt x="1132" y="236"/>
                  </a:moveTo>
                  <a:lnTo>
                    <a:pt x="1132" y="236"/>
                  </a:lnTo>
                  <a:cubicBezTo>
                    <a:pt x="1105" y="236"/>
                    <a:pt x="1079" y="239"/>
                    <a:pt x="1054" y="244"/>
                  </a:cubicBezTo>
                  <a:lnTo>
                    <a:pt x="1053" y="244"/>
                  </a:lnTo>
                  <a:cubicBezTo>
                    <a:pt x="979" y="99"/>
                    <a:pt x="828" y="0"/>
                    <a:pt x="654" y="0"/>
                  </a:cubicBezTo>
                  <a:cubicBezTo>
                    <a:pt x="422" y="0"/>
                    <a:pt x="231" y="176"/>
                    <a:pt x="207" y="402"/>
                  </a:cubicBezTo>
                  <a:cubicBezTo>
                    <a:pt x="86" y="456"/>
                    <a:pt x="0" y="578"/>
                    <a:pt x="0" y="720"/>
                  </a:cubicBezTo>
                  <a:cubicBezTo>
                    <a:pt x="0" y="911"/>
                    <a:pt x="156" y="1067"/>
                    <a:pt x="347" y="1067"/>
                  </a:cubicBezTo>
                  <a:cubicBezTo>
                    <a:pt x="347" y="1067"/>
                    <a:pt x="347" y="1066"/>
                    <a:pt x="348" y="1066"/>
                  </a:cubicBezTo>
                  <a:lnTo>
                    <a:pt x="348" y="1067"/>
                  </a:lnTo>
                  <a:lnTo>
                    <a:pt x="1139" y="1067"/>
                  </a:lnTo>
                  <a:lnTo>
                    <a:pt x="1139" y="1066"/>
                  </a:lnTo>
                  <a:cubicBezTo>
                    <a:pt x="1365" y="1062"/>
                    <a:pt x="1547" y="878"/>
                    <a:pt x="1547" y="651"/>
                  </a:cubicBezTo>
                  <a:cubicBezTo>
                    <a:pt x="1547" y="422"/>
                    <a:pt x="1361" y="236"/>
                    <a:pt x="1132" y="236"/>
                  </a:cubicBez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a:extLst>
                <a:ext uri="{FF2B5EF4-FFF2-40B4-BE49-F238E27FC236}">
                  <a16:creationId xmlns:a16="http://schemas.microsoft.com/office/drawing/2014/main" id="{A00F05D8-6131-2A4D-8B97-EC98F664CC99}"/>
                </a:ext>
              </a:extLst>
            </p:cNvPr>
            <p:cNvSpPr>
              <a:spLocks noChangeAspect="1"/>
            </p:cNvSpPr>
            <p:nvPr/>
          </p:nvSpPr>
          <p:spPr bwMode="gray">
            <a:xfrm>
              <a:off x="6083300" y="6259513"/>
              <a:ext cx="201613" cy="201613"/>
            </a:xfrm>
            <a:custGeom>
              <a:avLst/>
              <a:gdLst>
                <a:gd name="T0" fmla="*/ 267 w 267"/>
                <a:gd name="T1" fmla="*/ 266 h 266"/>
                <a:gd name="T2" fmla="*/ 267 w 267"/>
                <a:gd name="T3" fmla="*/ 266 h 266"/>
                <a:gd name="T4" fmla="*/ 0 w 267"/>
                <a:gd name="T5" fmla="*/ 266 h 266"/>
                <a:gd name="T6" fmla="*/ 0 w 267"/>
                <a:gd name="T7" fmla="*/ 0 h 266"/>
                <a:gd name="T8" fmla="*/ 267 w 267"/>
                <a:gd name="T9" fmla="*/ 0 h 266"/>
                <a:gd name="T10" fmla="*/ 267 w 267"/>
                <a:gd name="T11" fmla="*/ 266 h 266"/>
              </a:gdLst>
              <a:ahLst/>
              <a:cxnLst>
                <a:cxn ang="0">
                  <a:pos x="T0" y="T1"/>
                </a:cxn>
                <a:cxn ang="0">
                  <a:pos x="T2" y="T3"/>
                </a:cxn>
                <a:cxn ang="0">
                  <a:pos x="T4" y="T5"/>
                </a:cxn>
                <a:cxn ang="0">
                  <a:pos x="T6" y="T7"/>
                </a:cxn>
                <a:cxn ang="0">
                  <a:pos x="T8" y="T9"/>
                </a:cxn>
                <a:cxn ang="0">
                  <a:pos x="T10" y="T11"/>
                </a:cxn>
              </a:cxnLst>
              <a:rect l="0" t="0" r="r" b="b"/>
              <a:pathLst>
                <a:path w="267" h="266">
                  <a:moveTo>
                    <a:pt x="267" y="266"/>
                  </a:moveTo>
                  <a:lnTo>
                    <a:pt x="267" y="266"/>
                  </a:lnTo>
                  <a:lnTo>
                    <a:pt x="0" y="266"/>
                  </a:lnTo>
                  <a:lnTo>
                    <a:pt x="0" y="0"/>
                  </a:lnTo>
                  <a:lnTo>
                    <a:pt x="267" y="0"/>
                  </a:lnTo>
                  <a:lnTo>
                    <a:pt x="267" y="266"/>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6" name="Content Placeholder 5">
            <a:extLst>
              <a:ext uri="{FF2B5EF4-FFF2-40B4-BE49-F238E27FC236}">
                <a16:creationId xmlns:a16="http://schemas.microsoft.com/office/drawing/2014/main" id="{8297199B-437B-4B4A-9CC2-677991056912}"/>
              </a:ext>
            </a:extLst>
          </p:cNvPr>
          <p:cNvSpPr>
            <a:spLocks noGrp="1"/>
          </p:cNvSpPr>
          <p:nvPr>
            <p:ph sz="quarter" idx="14"/>
          </p:nvPr>
        </p:nvSpPr>
        <p:spPr>
          <a:xfrm>
            <a:off x="9189720" y="3200400"/>
            <a:ext cx="2633472" cy="2882900"/>
          </a:xfrm>
        </p:spPr>
        <p:txBody>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 To insert tables, pictures, charts or graphics, click the appropriate icon in the middle of the placeholder.</a:t>
            </a:r>
          </a:p>
        </p:txBody>
      </p:sp>
      <p:sp>
        <p:nvSpPr>
          <p:cNvPr id="9" name="Instructions">
            <a:extLst>
              <a:ext uri="{FF2B5EF4-FFF2-40B4-BE49-F238E27FC236}">
                <a16:creationId xmlns:a16="http://schemas.microsoft.com/office/drawing/2014/main" id="{07F50C1D-CCA9-9E43-AB9E-C560E043C9FB}"/>
              </a:ext>
            </a:extLst>
          </p:cNvPr>
          <p:cNvSpPr/>
          <p:nvPr/>
        </p:nvSpPr>
        <p:spPr>
          <a:xfrm>
            <a:off x="9189720" y="365760"/>
            <a:ext cx="2633472" cy="868680"/>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Multi-column slides can be used flexibly by advanced users for graphics and infographics.</a:t>
            </a:r>
          </a:p>
        </p:txBody>
      </p:sp>
    </p:spTree>
    <p:extLst>
      <p:ext uri="{BB962C8B-B14F-4D97-AF65-F5344CB8AC3E}">
        <p14:creationId xmlns:p14="http://schemas.microsoft.com/office/powerpoint/2010/main" val="3931360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044D6-1566-294A-B157-92CABBA00B8F}"/>
              </a:ext>
            </a:extLst>
          </p:cNvPr>
          <p:cNvSpPr>
            <a:spLocks noGrp="1"/>
          </p:cNvSpPr>
          <p:nvPr>
            <p:ph type="title"/>
          </p:nvPr>
        </p:nvSpPr>
        <p:spPr/>
        <p:txBody>
          <a:bodyPr/>
          <a:lstStyle/>
          <a:p>
            <a:r>
              <a:rPr lang="en-US"/>
              <a:t>This is a “Sidebar Right” slide</a:t>
            </a:r>
          </a:p>
        </p:txBody>
      </p:sp>
      <p:sp>
        <p:nvSpPr>
          <p:cNvPr id="3" name="Content Placeholder 2">
            <a:extLst>
              <a:ext uri="{FF2B5EF4-FFF2-40B4-BE49-F238E27FC236}">
                <a16:creationId xmlns:a16="http://schemas.microsoft.com/office/drawing/2014/main" id="{C08EA31E-AA8A-B64C-8614-CDBD70C8105F}"/>
              </a:ext>
            </a:extLst>
          </p:cNvPr>
          <p:cNvSpPr>
            <a:spLocks noGrp="1"/>
          </p:cNvSpPr>
          <p:nvPr>
            <p:ph sz="half" idx="1"/>
          </p:nvPr>
        </p:nvSpPr>
        <p:spPr/>
        <p:txBody>
          <a:bodyPr>
            <a:normAutofit/>
          </a:bodyPr>
          <a:lstStyle/>
          <a:p>
            <a:pPr marL="0" lvl="0" indent="0">
              <a:lnSpc>
                <a:spcPct val="90000"/>
              </a:lnSpc>
              <a:buNone/>
            </a:pPr>
            <a:r>
              <a:rPr lang="en-US" sz="5400"/>
              <a:t>Big statements are Arial Regular 54pt with 0.9 line spacing. Use sparingly to make single, important points.</a:t>
            </a:r>
          </a:p>
        </p:txBody>
      </p:sp>
      <p:sp>
        <p:nvSpPr>
          <p:cNvPr id="4" name="Content Placeholder 3">
            <a:extLst>
              <a:ext uri="{FF2B5EF4-FFF2-40B4-BE49-F238E27FC236}">
                <a16:creationId xmlns:a16="http://schemas.microsoft.com/office/drawing/2014/main" id="{46210CE8-7860-5443-B300-DF5C81C8136A}"/>
              </a:ext>
            </a:extLst>
          </p:cNvPr>
          <p:cNvSpPr>
            <a:spLocks noGrp="1"/>
          </p:cNvSpPr>
          <p:nvPr>
            <p:ph sz="half" idx="2"/>
          </p:nvPr>
        </p:nvSpPr>
        <p:spPr/>
        <p:txBody>
          <a:bodyPr/>
          <a:lstStyle/>
          <a:p>
            <a:r>
              <a:rPr lang="en-US"/>
              <a:t>Sidebar layouts provide the flexibility to accommodate different amounts of content in the left and right columns</a:t>
            </a:r>
          </a:p>
          <a:p>
            <a:r>
              <a:rPr lang="en-US"/>
              <a:t>The wide column is the same width as two columns of the three-column layout</a:t>
            </a:r>
          </a:p>
          <a:p>
            <a:r>
              <a:rPr lang="en-US"/>
              <a:t>The narrow column is the same width as one column of the three-column layout</a:t>
            </a:r>
          </a:p>
        </p:txBody>
      </p:sp>
      <p:sp>
        <p:nvSpPr>
          <p:cNvPr id="6" name="Instructions">
            <a:extLst>
              <a:ext uri="{FF2B5EF4-FFF2-40B4-BE49-F238E27FC236}">
                <a16:creationId xmlns:a16="http://schemas.microsoft.com/office/drawing/2014/main" id="{4303BD67-1BF0-C44A-9DAB-88BCB5224080}"/>
              </a:ext>
            </a:extLst>
          </p:cNvPr>
          <p:cNvSpPr/>
          <p:nvPr/>
        </p:nvSpPr>
        <p:spPr>
          <a:xfrm>
            <a:off x="9189720" y="365760"/>
            <a:ext cx="2633472" cy="868680"/>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When big statements are used on slides other than “Big Statement” slides, they must be manually formatted.</a:t>
            </a:r>
          </a:p>
        </p:txBody>
      </p:sp>
    </p:spTree>
    <p:extLst>
      <p:ext uri="{BB962C8B-B14F-4D97-AF65-F5344CB8AC3E}">
        <p14:creationId xmlns:p14="http://schemas.microsoft.com/office/powerpoint/2010/main" val="2105252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506A6-71DB-9C4D-9875-C4AB5C12E698}"/>
              </a:ext>
            </a:extLst>
          </p:cNvPr>
          <p:cNvSpPr>
            <a:spLocks noGrp="1"/>
          </p:cNvSpPr>
          <p:nvPr>
            <p:ph type="title"/>
          </p:nvPr>
        </p:nvSpPr>
        <p:spPr/>
        <p:txBody>
          <a:bodyPr/>
          <a:lstStyle/>
          <a:p>
            <a:r>
              <a:rPr lang="en-US"/>
              <a:t>This is a “Sidebar Left” slide</a:t>
            </a:r>
          </a:p>
        </p:txBody>
      </p:sp>
      <p:sp>
        <p:nvSpPr>
          <p:cNvPr id="3" name="Content Placeholder 2">
            <a:extLst>
              <a:ext uri="{FF2B5EF4-FFF2-40B4-BE49-F238E27FC236}">
                <a16:creationId xmlns:a16="http://schemas.microsoft.com/office/drawing/2014/main" id="{7FDD786C-A069-CA40-8E8D-1CF7CBA761B6}"/>
              </a:ext>
            </a:extLst>
          </p:cNvPr>
          <p:cNvSpPr>
            <a:spLocks noGrp="1"/>
          </p:cNvSpPr>
          <p:nvPr>
            <p:ph sz="half" idx="1"/>
          </p:nvPr>
        </p:nvSpPr>
        <p:spPr/>
        <p:txBody>
          <a:bodyPr/>
          <a:lstStyle/>
          <a:p>
            <a:pPr marL="0" indent="0">
              <a:buNone/>
            </a:pPr>
            <a:r>
              <a:rPr lang="en-US"/>
              <a:t>Sidebar layouts provide the flexibility to accommodate different amounts of content in the left and right columns.</a:t>
            </a:r>
          </a:p>
          <a:p>
            <a:pPr marL="0" indent="0">
              <a:buNone/>
            </a:pPr>
            <a:r>
              <a:rPr lang="en-US"/>
              <a:t>The wide column is the same width as two columns of the three-column layout.</a:t>
            </a:r>
          </a:p>
          <a:p>
            <a:pPr marL="0" indent="0">
              <a:buNone/>
            </a:pPr>
            <a:r>
              <a:rPr lang="en-US"/>
              <a:t>The narrow column is the same width as one column of the three-column layout.</a:t>
            </a:r>
          </a:p>
        </p:txBody>
      </p:sp>
      <p:graphicFrame>
        <p:nvGraphicFramePr>
          <p:cNvPr id="8" name="Content Placeholder 3" descr="Chart">
            <a:extLst>
              <a:ext uri="{FF2B5EF4-FFF2-40B4-BE49-F238E27FC236}">
                <a16:creationId xmlns:a16="http://schemas.microsoft.com/office/drawing/2014/main" id="{E26B6B02-DCAC-664D-BF33-9C0F95D04474}"/>
              </a:ext>
            </a:extLst>
          </p:cNvPr>
          <p:cNvGraphicFramePr>
            <a:graphicFrameLocks noGrp="1"/>
          </p:cNvGraphicFramePr>
          <p:nvPr>
            <p:ph sz="half" idx="2"/>
            <p:extLst>
              <p:ext uri="{D42A27DB-BD31-4B8C-83A1-F6EECF244321}">
                <p14:modId xmlns:p14="http://schemas.microsoft.com/office/powerpoint/2010/main" val="2416696265"/>
              </p:ext>
            </p:extLst>
          </p:nvPr>
        </p:nvGraphicFramePr>
        <p:xfrm>
          <a:off x="4287838" y="1828800"/>
          <a:ext cx="7535862" cy="42513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458547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480B3-FE59-2F47-A27E-199E6E17AE4D}"/>
              </a:ext>
            </a:extLst>
          </p:cNvPr>
          <p:cNvSpPr>
            <a:spLocks noGrp="1"/>
          </p:cNvSpPr>
          <p:nvPr>
            <p:ph type="title"/>
          </p:nvPr>
        </p:nvSpPr>
        <p:spPr/>
        <p:txBody>
          <a:bodyPr/>
          <a:lstStyle/>
          <a:p>
            <a:r>
              <a:rPr lang="en-US"/>
              <a:t>This is a “Content and Big Statement” slide. This slide title is three lines max.</a:t>
            </a:r>
          </a:p>
        </p:txBody>
      </p:sp>
      <p:sp>
        <p:nvSpPr>
          <p:cNvPr id="9" name="Content Placeholder 2">
            <a:extLst>
              <a:ext uri="{FF2B5EF4-FFF2-40B4-BE49-F238E27FC236}">
                <a16:creationId xmlns:a16="http://schemas.microsoft.com/office/drawing/2014/main" id="{356EE2BD-2F09-724B-88CC-D7751EA3C5B5}"/>
              </a:ext>
            </a:extLst>
          </p:cNvPr>
          <p:cNvSpPr>
            <a:spLocks noGrp="1"/>
          </p:cNvSpPr>
          <p:nvPr>
            <p:ph sz="half" idx="1"/>
          </p:nvPr>
        </p:nvSpPr>
        <p:spPr/>
        <p:txBody>
          <a:bodyPr/>
          <a:lstStyle/>
          <a:p>
            <a:pPr marL="0" indent="0">
              <a:buNone/>
            </a:pPr>
            <a:r>
              <a:rPr lang="en-US" b="1"/>
              <a:t>If needed, use Arial Bold for body headings</a:t>
            </a:r>
          </a:p>
          <a:p>
            <a:pPr marL="0" indent="0">
              <a:buNone/>
            </a:pPr>
            <a:r>
              <a:rPr lang="en-US"/>
              <a:t>Use the left side of this slide for text, tables, pictures, charts and/or graphics. To insert text, click the placeholder and start typing. To insert tables, pictures, charts or graphics, click the appropriate icon in the middle of the placeholder.</a:t>
            </a:r>
          </a:p>
          <a:p>
            <a:pPr marL="0" indent="0">
              <a:buNone/>
            </a:pPr>
            <a:r>
              <a:rPr lang="en-US"/>
              <a:t>Use the right side of this slide for a big statement, statistic or infographic. Delete the built-in text box if it isn’t needed.</a:t>
            </a:r>
          </a:p>
        </p:txBody>
      </p:sp>
      <p:sp>
        <p:nvSpPr>
          <p:cNvPr id="4" name="Content Placeholder 3">
            <a:extLst>
              <a:ext uri="{FF2B5EF4-FFF2-40B4-BE49-F238E27FC236}">
                <a16:creationId xmlns:a16="http://schemas.microsoft.com/office/drawing/2014/main" id="{16F7CF4A-5169-5844-911F-6A24D3511721}"/>
              </a:ext>
            </a:extLst>
          </p:cNvPr>
          <p:cNvSpPr>
            <a:spLocks noGrp="1"/>
          </p:cNvSpPr>
          <p:nvPr>
            <p:ph sz="half" idx="2"/>
          </p:nvPr>
        </p:nvSpPr>
        <p:spPr/>
        <p:txBody>
          <a:bodyPr/>
          <a:lstStyle/>
          <a:p>
            <a:r>
              <a:rPr lang="en-US"/>
              <a:t>Big statement or statistic is Arial Regular 54pt with 0.9 line spacing.</a:t>
            </a:r>
          </a:p>
          <a:p>
            <a:pPr lvl="1"/>
            <a:r>
              <a:rPr lang="en-US"/>
              <a:t>Additional text levels are possible</a:t>
            </a:r>
          </a:p>
        </p:txBody>
      </p:sp>
      <p:sp>
        <p:nvSpPr>
          <p:cNvPr id="10" name="Instructions">
            <a:extLst>
              <a:ext uri="{FF2B5EF4-FFF2-40B4-BE49-F238E27FC236}">
                <a16:creationId xmlns:a16="http://schemas.microsoft.com/office/drawing/2014/main" id="{88CF138E-F1D5-C642-91D1-4EC5973A9838}"/>
              </a:ext>
            </a:extLst>
          </p:cNvPr>
          <p:cNvSpPr/>
          <p:nvPr/>
        </p:nvSpPr>
        <p:spPr>
          <a:xfrm>
            <a:off x="9190228" y="5212080"/>
            <a:ext cx="2633472" cy="868680"/>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This side may be used for a big statement, </a:t>
            </a:r>
            <a:br>
              <a:rPr lang="en-US" sz="800">
                <a:solidFill>
                  <a:schemeClr val="bg1"/>
                </a:solidFill>
              </a:rPr>
            </a:br>
            <a:r>
              <a:rPr lang="en-US" sz="800">
                <a:solidFill>
                  <a:schemeClr val="bg1"/>
                </a:solidFill>
              </a:rPr>
              <a:t>statistic or infographic. Delete the built-in text box </a:t>
            </a:r>
            <a:br>
              <a:rPr lang="en-US" sz="800">
                <a:solidFill>
                  <a:schemeClr val="bg1"/>
                </a:solidFill>
              </a:rPr>
            </a:br>
            <a:r>
              <a:rPr lang="en-US" sz="800">
                <a:solidFill>
                  <a:schemeClr val="bg1"/>
                </a:solidFill>
              </a:rPr>
              <a:t>if it isn’t needed.</a:t>
            </a:r>
          </a:p>
        </p:txBody>
      </p:sp>
    </p:spTree>
    <p:extLst>
      <p:ext uri="{BB962C8B-B14F-4D97-AF65-F5344CB8AC3E}">
        <p14:creationId xmlns:p14="http://schemas.microsoft.com/office/powerpoint/2010/main" val="996228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39C80E-716A-FC49-B1AB-80815C40548F}"/>
              </a:ext>
            </a:extLst>
          </p:cNvPr>
          <p:cNvSpPr>
            <a:spLocks noGrp="1"/>
          </p:cNvSpPr>
          <p:nvPr>
            <p:ph idx="1"/>
          </p:nvPr>
        </p:nvSpPr>
        <p:spPr/>
        <p:txBody>
          <a:bodyPr/>
          <a:lstStyle/>
          <a:p>
            <a:r>
              <a:rPr lang="en-US"/>
              <a:t>This is a “Big Statement” slide. Big statements are Arial Regular 54pt with 0.9 line spacing, six lines max.</a:t>
            </a:r>
          </a:p>
          <a:p>
            <a:pPr lvl="1"/>
            <a:r>
              <a:rPr lang="en-US"/>
              <a:t>Use level 2 text for attribution, if needed</a:t>
            </a:r>
          </a:p>
        </p:txBody>
      </p:sp>
    </p:spTree>
    <p:extLst>
      <p:ext uri="{BB962C8B-B14F-4D97-AF65-F5344CB8AC3E}">
        <p14:creationId xmlns:p14="http://schemas.microsoft.com/office/powerpoint/2010/main" val="1190766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39C80E-716A-FC49-B1AB-80815C40548F}"/>
              </a:ext>
            </a:extLst>
          </p:cNvPr>
          <p:cNvSpPr>
            <a:spLocks noGrp="1"/>
          </p:cNvSpPr>
          <p:nvPr>
            <p:ph idx="1"/>
          </p:nvPr>
        </p:nvSpPr>
        <p:spPr/>
        <p:txBody>
          <a:bodyPr>
            <a:normAutofit/>
          </a:bodyPr>
          <a:lstStyle/>
          <a:p>
            <a:r>
              <a:rPr lang="en-US"/>
              <a:t>This is a “Big Statement and Photo” slide.</a:t>
            </a:r>
          </a:p>
          <a:p>
            <a:pPr lvl="1"/>
            <a:r>
              <a:rPr lang="en-US"/>
              <a:t>Use level 2 text for attribution, if needed</a:t>
            </a:r>
          </a:p>
        </p:txBody>
      </p:sp>
      <p:sp>
        <p:nvSpPr>
          <p:cNvPr id="7" name="Picture Placeholder 2">
            <a:extLst>
              <a:ext uri="{FF2B5EF4-FFF2-40B4-BE49-F238E27FC236}">
                <a16:creationId xmlns:a16="http://schemas.microsoft.com/office/drawing/2014/main" id="{529BB83C-8852-6D4D-89C8-FF579B7808EB}"/>
              </a:ext>
            </a:extLst>
          </p:cNvPr>
          <p:cNvSpPr>
            <a:spLocks noGrp="1"/>
          </p:cNvSpPr>
          <p:nvPr>
            <p:ph type="pic" sz="quarter" idx="13"/>
          </p:nvPr>
        </p:nvSpPr>
        <p:spPr/>
      </p:sp>
    </p:spTree>
    <p:extLst>
      <p:ext uri="{BB962C8B-B14F-4D97-AF65-F5344CB8AC3E}">
        <p14:creationId xmlns:p14="http://schemas.microsoft.com/office/powerpoint/2010/main" val="966121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F4F5130B-745D-9649-A761-225A629F7120}"/>
              </a:ext>
            </a:extLst>
          </p:cNvPr>
          <p:cNvSpPr>
            <a:spLocks noGrp="1"/>
          </p:cNvSpPr>
          <p:nvPr>
            <p:ph type="title"/>
          </p:nvPr>
        </p:nvSpPr>
        <p:spPr>
          <a:xfrm>
            <a:off x="367284" y="504825"/>
            <a:ext cx="11457432" cy="914400"/>
          </a:xfrm>
        </p:spPr>
        <p:txBody>
          <a:bodyPr/>
          <a:lstStyle/>
          <a:p>
            <a:r>
              <a:rPr lang="en-US" sz="4000" b="0" dirty="0"/>
              <a:t>Tool and Technologies Used</a:t>
            </a:r>
          </a:p>
        </p:txBody>
      </p:sp>
      <p:sp>
        <p:nvSpPr>
          <p:cNvPr id="58" name="TextBox 57">
            <a:extLst>
              <a:ext uri="{FF2B5EF4-FFF2-40B4-BE49-F238E27FC236}">
                <a16:creationId xmlns:a16="http://schemas.microsoft.com/office/drawing/2014/main" id="{D8F38B79-4BE1-DF86-909F-773249C4A17B}"/>
              </a:ext>
            </a:extLst>
          </p:cNvPr>
          <p:cNvSpPr txBox="1"/>
          <p:nvPr/>
        </p:nvSpPr>
        <p:spPr>
          <a:xfrm>
            <a:off x="942975" y="2019300"/>
            <a:ext cx="2847975" cy="4552950"/>
          </a:xfrm>
          <a:prstGeom prst="rect">
            <a:avLst/>
          </a:prstGeom>
          <a:noFill/>
        </p:spPr>
        <p:txBody>
          <a:bodyPr wrap="square" lIns="0" tIns="0" rIns="0" bIns="0" rtlCol="0">
            <a:noAutofit/>
          </a:bodyPr>
          <a:lstStyle/>
          <a:p>
            <a:pPr marL="182880" indent="-182880">
              <a:lnSpc>
                <a:spcPct val="100000"/>
              </a:lnSpc>
              <a:spcBef>
                <a:spcPts val="1200"/>
              </a:spcBef>
              <a:buSzPct val="100000"/>
              <a:buFont typeface="Arial"/>
              <a:buChar char="•"/>
            </a:pPr>
            <a:r>
              <a:rPr lang="en-US" dirty="0"/>
              <a:t>Python – Fast API</a:t>
            </a:r>
            <a:endParaRPr lang="en-US" sz="1800" dirty="0"/>
          </a:p>
          <a:p>
            <a:pPr marL="182880" indent="-182880">
              <a:lnSpc>
                <a:spcPct val="100000"/>
              </a:lnSpc>
              <a:spcBef>
                <a:spcPts val="1200"/>
              </a:spcBef>
              <a:buSzPct val="100000"/>
              <a:buFont typeface="Arial"/>
              <a:buChar char="•"/>
            </a:pPr>
            <a:r>
              <a:rPr lang="en-US" dirty="0"/>
              <a:t>Angular</a:t>
            </a:r>
          </a:p>
          <a:p>
            <a:pPr marL="182880" indent="-182880">
              <a:lnSpc>
                <a:spcPct val="100000"/>
              </a:lnSpc>
              <a:spcBef>
                <a:spcPts val="1200"/>
              </a:spcBef>
              <a:buSzPct val="100000"/>
              <a:buFont typeface="Arial"/>
              <a:buChar char="•"/>
            </a:pPr>
            <a:r>
              <a:rPr lang="en-US" sz="1800" dirty="0"/>
              <a:t>MySQL</a:t>
            </a:r>
          </a:p>
          <a:p>
            <a:pPr marL="182880" indent="-182880">
              <a:lnSpc>
                <a:spcPct val="100000"/>
              </a:lnSpc>
              <a:spcBef>
                <a:spcPts val="1200"/>
              </a:spcBef>
              <a:buSzPct val="100000"/>
              <a:buFont typeface="Arial"/>
              <a:buChar char="•"/>
            </a:pPr>
            <a:r>
              <a:rPr lang="en-US" dirty="0"/>
              <a:t>Postman</a:t>
            </a:r>
          </a:p>
          <a:p>
            <a:pPr marL="182880" indent="-182880">
              <a:lnSpc>
                <a:spcPct val="100000"/>
              </a:lnSpc>
              <a:spcBef>
                <a:spcPts val="1200"/>
              </a:spcBef>
              <a:buSzPct val="100000"/>
              <a:buFont typeface="Arial"/>
              <a:buChar char="•"/>
            </a:pPr>
            <a:r>
              <a:rPr lang="en-US" sz="1800" dirty="0"/>
              <a:t>VS Code</a:t>
            </a:r>
          </a:p>
          <a:p>
            <a:pPr marL="182880" indent="-182880">
              <a:lnSpc>
                <a:spcPct val="100000"/>
              </a:lnSpc>
              <a:spcBef>
                <a:spcPts val="1200"/>
              </a:spcBef>
              <a:buSzPct val="100000"/>
              <a:buFont typeface="Arial"/>
              <a:buChar char="•"/>
            </a:pPr>
            <a:r>
              <a:rPr lang="en-US" dirty="0"/>
              <a:t>GitHub</a:t>
            </a:r>
          </a:p>
          <a:p>
            <a:pPr marL="182880" indent="-182880">
              <a:lnSpc>
                <a:spcPct val="100000"/>
              </a:lnSpc>
              <a:spcBef>
                <a:spcPts val="1200"/>
              </a:spcBef>
              <a:buSzPct val="100000"/>
              <a:buFont typeface="Arial"/>
              <a:buChar char="•"/>
            </a:pPr>
            <a:r>
              <a:rPr lang="en-US" sz="1800" dirty="0" err="1"/>
              <a:t>Visily</a:t>
            </a:r>
            <a:endParaRPr lang="en-US" sz="1800" dirty="0"/>
          </a:p>
          <a:p>
            <a:pPr marL="182880" indent="-182880">
              <a:lnSpc>
                <a:spcPct val="100000"/>
              </a:lnSpc>
              <a:spcBef>
                <a:spcPts val="1200"/>
              </a:spcBef>
              <a:buSzPct val="100000"/>
              <a:buFont typeface="Arial"/>
              <a:buChar char="•"/>
            </a:pPr>
            <a:r>
              <a:rPr lang="en-US" dirty="0"/>
              <a:t>Miro</a:t>
            </a:r>
          </a:p>
        </p:txBody>
      </p:sp>
      <p:pic>
        <p:nvPicPr>
          <p:cNvPr id="1028" name="Picture 4" descr="Creare un'applicazione web Angular | LateraleCloud">
            <a:extLst>
              <a:ext uri="{FF2B5EF4-FFF2-40B4-BE49-F238E27FC236}">
                <a16:creationId xmlns:a16="http://schemas.microsoft.com/office/drawing/2014/main" id="{A8F468A3-C6F8-CA3A-33E9-C6CFE9404C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3406" y="2010965"/>
            <a:ext cx="1709740" cy="170974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MySQL logo PNG">
            <a:extLst>
              <a:ext uri="{FF2B5EF4-FFF2-40B4-BE49-F238E27FC236}">
                <a16:creationId xmlns:a16="http://schemas.microsoft.com/office/drawing/2014/main" id="{60721D29-B116-0DDD-9B17-82CA0AF49D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61193" y="2244487"/>
            <a:ext cx="1825072" cy="112633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Using VS Code Tasks to Create Template Files">
            <a:extLst>
              <a:ext uri="{FF2B5EF4-FFF2-40B4-BE49-F238E27FC236}">
                <a16:creationId xmlns:a16="http://schemas.microsoft.com/office/drawing/2014/main" id="{E56E838A-26E0-6ACA-2FEE-2C4C989E70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74312" y="2285780"/>
            <a:ext cx="1138237" cy="11337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GitHub logo PNG">
            <a:extLst>
              <a:ext uri="{FF2B5EF4-FFF2-40B4-BE49-F238E27FC236}">
                <a16:creationId xmlns:a16="http://schemas.microsoft.com/office/drawing/2014/main" id="{DF910085-E014-39D0-D784-CE5737A1BD2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35678" y="4226560"/>
            <a:ext cx="1353502" cy="137159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Postman 2018 State of the API Survey: Containers and Serverless ...">
            <a:extLst>
              <a:ext uri="{FF2B5EF4-FFF2-40B4-BE49-F238E27FC236}">
                <a16:creationId xmlns:a16="http://schemas.microsoft.com/office/drawing/2014/main" id="{38321B8D-09BD-7080-86BE-2D860392403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63535" y="4295775"/>
            <a:ext cx="1353502" cy="1216871"/>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Miro app logo transparent PNG - StickPNG">
            <a:extLst>
              <a:ext uri="{FF2B5EF4-FFF2-40B4-BE49-F238E27FC236}">
                <a16:creationId xmlns:a16="http://schemas.microsoft.com/office/drawing/2014/main" id="{A9FA25F4-0DAD-DDC0-4ACA-E1D4F709FCA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172963" y="4226560"/>
            <a:ext cx="1540933" cy="15240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5559DB55-767F-AF75-BA74-F3427B75035F}"/>
              </a:ext>
            </a:extLst>
          </p:cNvPr>
          <p:cNvPicPr>
            <a:picLocks noChangeAspect="1"/>
          </p:cNvPicPr>
          <p:nvPr/>
        </p:nvPicPr>
        <p:blipFill>
          <a:blip r:embed="rId8"/>
          <a:stretch>
            <a:fillRect/>
          </a:stretch>
        </p:blipFill>
        <p:spPr>
          <a:xfrm>
            <a:off x="3737964" y="2344420"/>
            <a:ext cx="1282065" cy="1282065"/>
          </a:xfrm>
          <a:prstGeom prst="rect">
            <a:avLst/>
          </a:prstGeom>
        </p:spPr>
      </p:pic>
      <p:pic>
        <p:nvPicPr>
          <p:cNvPr id="2" name="Picture 4" descr="Visily: AI-Powered Wireframing &amp; Design">
            <a:extLst>
              <a:ext uri="{FF2B5EF4-FFF2-40B4-BE49-F238E27FC236}">
                <a16:creationId xmlns:a16="http://schemas.microsoft.com/office/drawing/2014/main" id="{6CED3463-E15F-D10B-7E2D-ED003EDF1F5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663405" y="4057488"/>
            <a:ext cx="1709741" cy="1709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0872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F8A84FA-B6BE-BF43-85DD-161A7A192D16}"/>
              </a:ext>
            </a:extLst>
          </p:cNvPr>
          <p:cNvSpPr>
            <a:spLocks noGrp="1"/>
          </p:cNvSpPr>
          <p:nvPr>
            <p:ph type="title"/>
          </p:nvPr>
        </p:nvSpPr>
        <p:spPr/>
        <p:txBody>
          <a:bodyPr/>
          <a:lstStyle/>
          <a:p>
            <a:r>
              <a:rPr lang="en-US"/>
              <a:t>This is a “Black Matrix” slide</a:t>
            </a:r>
          </a:p>
        </p:txBody>
      </p:sp>
      <p:sp>
        <p:nvSpPr>
          <p:cNvPr id="4" name="Text Placeholder 3">
            <a:extLst>
              <a:ext uri="{FF2B5EF4-FFF2-40B4-BE49-F238E27FC236}">
                <a16:creationId xmlns:a16="http://schemas.microsoft.com/office/drawing/2014/main" id="{EB2B4362-1677-3A4F-B9FD-FC401417714B}"/>
              </a:ext>
            </a:extLst>
          </p:cNvPr>
          <p:cNvSpPr>
            <a:spLocks noGrp="1"/>
          </p:cNvSpPr>
          <p:nvPr>
            <p:ph type="body" sz="quarter" idx="14"/>
          </p:nvPr>
        </p:nvSpPr>
        <p:spPr/>
        <p:txBody>
          <a:bodyPr/>
          <a:lstStyle/>
          <a:p>
            <a:r>
              <a:rPr lang="en-US"/>
              <a:t>Section title</a:t>
            </a:r>
          </a:p>
          <a:p>
            <a:pPr lvl="1"/>
            <a:r>
              <a:rPr lang="en-US"/>
              <a:t>Use level 2 text for optional section description</a:t>
            </a:r>
          </a:p>
          <a:p>
            <a:endParaRPr lang="en-US"/>
          </a:p>
        </p:txBody>
      </p:sp>
      <p:sp>
        <p:nvSpPr>
          <p:cNvPr id="5" name="Text Placeholder 4">
            <a:extLst>
              <a:ext uri="{FF2B5EF4-FFF2-40B4-BE49-F238E27FC236}">
                <a16:creationId xmlns:a16="http://schemas.microsoft.com/office/drawing/2014/main" id="{1525B7C6-2336-FE4C-A2F7-51D338195599}"/>
              </a:ext>
            </a:extLst>
          </p:cNvPr>
          <p:cNvSpPr>
            <a:spLocks noGrp="1"/>
          </p:cNvSpPr>
          <p:nvPr>
            <p:ph type="body" sz="quarter" idx="15"/>
          </p:nvPr>
        </p:nvSpPr>
        <p:spPr/>
        <p:txBody>
          <a:bodyPr/>
          <a:lstStyle/>
          <a:p>
            <a:r>
              <a:rPr lang="en-US"/>
              <a:t>Section title</a:t>
            </a:r>
          </a:p>
          <a:p>
            <a:pPr lvl="1"/>
            <a:r>
              <a:rPr lang="en-US"/>
              <a:t>Use level 2 text for optional section description</a:t>
            </a:r>
          </a:p>
          <a:p>
            <a:endParaRPr lang="en-US"/>
          </a:p>
        </p:txBody>
      </p:sp>
      <p:sp>
        <p:nvSpPr>
          <p:cNvPr id="6" name="Text Placeholder 5">
            <a:extLst>
              <a:ext uri="{FF2B5EF4-FFF2-40B4-BE49-F238E27FC236}">
                <a16:creationId xmlns:a16="http://schemas.microsoft.com/office/drawing/2014/main" id="{9A10B0A6-3D52-754F-A40F-465D45D6A350}"/>
              </a:ext>
            </a:extLst>
          </p:cNvPr>
          <p:cNvSpPr>
            <a:spLocks noGrp="1"/>
          </p:cNvSpPr>
          <p:nvPr>
            <p:ph type="body" sz="quarter" idx="16"/>
          </p:nvPr>
        </p:nvSpPr>
        <p:spPr/>
        <p:txBody>
          <a:bodyPr/>
          <a:lstStyle/>
          <a:p>
            <a:r>
              <a:rPr lang="en-US"/>
              <a:t>Section title</a:t>
            </a:r>
          </a:p>
          <a:p>
            <a:pPr lvl="1"/>
            <a:r>
              <a:rPr lang="en-US"/>
              <a:t>Use level 2 text for optional section description</a:t>
            </a:r>
          </a:p>
          <a:p>
            <a:endParaRPr lang="en-US"/>
          </a:p>
        </p:txBody>
      </p:sp>
      <p:sp>
        <p:nvSpPr>
          <p:cNvPr id="7" name="Text Placeholder 6">
            <a:extLst>
              <a:ext uri="{FF2B5EF4-FFF2-40B4-BE49-F238E27FC236}">
                <a16:creationId xmlns:a16="http://schemas.microsoft.com/office/drawing/2014/main" id="{B6681B1A-CBB5-044C-ACF3-A605EED0BC2D}"/>
              </a:ext>
            </a:extLst>
          </p:cNvPr>
          <p:cNvSpPr>
            <a:spLocks noGrp="1"/>
          </p:cNvSpPr>
          <p:nvPr>
            <p:ph type="body" sz="quarter" idx="17"/>
          </p:nvPr>
        </p:nvSpPr>
        <p:spPr/>
        <p:txBody>
          <a:bodyPr/>
          <a:lstStyle/>
          <a:p>
            <a:r>
              <a:rPr lang="en-US"/>
              <a:t>Section title</a:t>
            </a:r>
          </a:p>
          <a:p>
            <a:pPr lvl="1"/>
            <a:r>
              <a:rPr lang="en-US"/>
              <a:t>Use level 2 text for optional section description</a:t>
            </a:r>
          </a:p>
          <a:p>
            <a:endParaRPr lang="en-US"/>
          </a:p>
        </p:txBody>
      </p:sp>
      <p:sp>
        <p:nvSpPr>
          <p:cNvPr id="8" name="Text Placeholder 7">
            <a:extLst>
              <a:ext uri="{FF2B5EF4-FFF2-40B4-BE49-F238E27FC236}">
                <a16:creationId xmlns:a16="http://schemas.microsoft.com/office/drawing/2014/main" id="{F8E150C9-C4BB-E748-BD31-B02A4B38D197}"/>
              </a:ext>
            </a:extLst>
          </p:cNvPr>
          <p:cNvSpPr>
            <a:spLocks noGrp="1"/>
          </p:cNvSpPr>
          <p:nvPr>
            <p:ph type="body" sz="quarter" idx="18"/>
          </p:nvPr>
        </p:nvSpPr>
        <p:spPr/>
        <p:txBody>
          <a:bodyPr/>
          <a:lstStyle/>
          <a:p>
            <a:r>
              <a:rPr lang="en-US"/>
              <a:t>Section title</a:t>
            </a:r>
          </a:p>
          <a:p>
            <a:pPr lvl="1"/>
            <a:r>
              <a:rPr lang="en-US"/>
              <a:t>Use level 2 text for optional section description</a:t>
            </a:r>
          </a:p>
          <a:p>
            <a:endParaRPr lang="en-US"/>
          </a:p>
        </p:txBody>
      </p:sp>
      <p:sp>
        <p:nvSpPr>
          <p:cNvPr id="9" name="Text Placeholder 8">
            <a:extLst>
              <a:ext uri="{FF2B5EF4-FFF2-40B4-BE49-F238E27FC236}">
                <a16:creationId xmlns:a16="http://schemas.microsoft.com/office/drawing/2014/main" id="{26A8F7FF-0D30-684C-A726-3954DEB0BFCB}"/>
              </a:ext>
            </a:extLst>
          </p:cNvPr>
          <p:cNvSpPr>
            <a:spLocks noGrp="1"/>
          </p:cNvSpPr>
          <p:nvPr>
            <p:ph type="body" sz="quarter" idx="19"/>
          </p:nvPr>
        </p:nvSpPr>
        <p:spPr/>
        <p:txBody>
          <a:bodyPr/>
          <a:lstStyle/>
          <a:p>
            <a:r>
              <a:rPr lang="en-US"/>
              <a:t>Section title</a:t>
            </a:r>
          </a:p>
          <a:p>
            <a:pPr lvl="1"/>
            <a:r>
              <a:rPr lang="en-US"/>
              <a:t>Use level 2 text for optional section description</a:t>
            </a:r>
          </a:p>
          <a:p>
            <a:endParaRPr lang="en-US"/>
          </a:p>
        </p:txBody>
      </p:sp>
      <p:sp>
        <p:nvSpPr>
          <p:cNvPr id="10" name="Text Placeholder 9">
            <a:extLst>
              <a:ext uri="{FF2B5EF4-FFF2-40B4-BE49-F238E27FC236}">
                <a16:creationId xmlns:a16="http://schemas.microsoft.com/office/drawing/2014/main" id="{83FD873F-05E3-7E41-A9C5-6993DF0737C9}"/>
              </a:ext>
            </a:extLst>
          </p:cNvPr>
          <p:cNvSpPr>
            <a:spLocks noGrp="1"/>
          </p:cNvSpPr>
          <p:nvPr>
            <p:ph type="body" sz="quarter" idx="20"/>
          </p:nvPr>
        </p:nvSpPr>
        <p:spPr/>
        <p:txBody>
          <a:bodyPr/>
          <a:lstStyle/>
          <a:p>
            <a:endParaRPr lang="en-US"/>
          </a:p>
        </p:txBody>
      </p:sp>
      <p:sp>
        <p:nvSpPr>
          <p:cNvPr id="11" name="Text Placeholder 10">
            <a:extLst>
              <a:ext uri="{FF2B5EF4-FFF2-40B4-BE49-F238E27FC236}">
                <a16:creationId xmlns:a16="http://schemas.microsoft.com/office/drawing/2014/main" id="{EF8167B3-11BF-394F-AE0E-6E2269C926E8}"/>
              </a:ext>
            </a:extLst>
          </p:cNvPr>
          <p:cNvSpPr>
            <a:spLocks noGrp="1"/>
          </p:cNvSpPr>
          <p:nvPr>
            <p:ph type="body" sz="quarter" idx="21"/>
          </p:nvPr>
        </p:nvSpPr>
        <p:spPr/>
        <p:txBody>
          <a:bodyPr/>
          <a:lstStyle/>
          <a:p>
            <a:endParaRPr lang="en-US"/>
          </a:p>
        </p:txBody>
      </p:sp>
    </p:spTree>
    <p:extLst>
      <p:ext uri="{BB962C8B-B14F-4D97-AF65-F5344CB8AC3E}">
        <p14:creationId xmlns:p14="http://schemas.microsoft.com/office/powerpoint/2010/main" val="219507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77ABA-981E-874E-A493-45E388C9DE12}"/>
              </a:ext>
            </a:extLst>
          </p:cNvPr>
          <p:cNvSpPr>
            <a:spLocks noGrp="1"/>
          </p:cNvSpPr>
          <p:nvPr>
            <p:ph type="title"/>
          </p:nvPr>
        </p:nvSpPr>
        <p:spPr/>
        <p:txBody>
          <a:bodyPr/>
          <a:lstStyle/>
          <a:p>
            <a:r>
              <a:rPr lang="en-US"/>
              <a:t>This is a “White Matrix” slide</a:t>
            </a:r>
          </a:p>
        </p:txBody>
      </p:sp>
      <p:sp>
        <p:nvSpPr>
          <p:cNvPr id="4" name="Text Placeholder 3">
            <a:extLst>
              <a:ext uri="{FF2B5EF4-FFF2-40B4-BE49-F238E27FC236}">
                <a16:creationId xmlns:a16="http://schemas.microsoft.com/office/drawing/2014/main" id="{8B939907-89CA-D34B-9DE2-829C18D4D8B3}"/>
              </a:ext>
            </a:extLst>
          </p:cNvPr>
          <p:cNvSpPr>
            <a:spLocks noGrp="1"/>
          </p:cNvSpPr>
          <p:nvPr>
            <p:ph type="body" sz="quarter" idx="14"/>
          </p:nvPr>
        </p:nvSpPr>
        <p:spPr/>
        <p:txBody>
          <a:bodyPr/>
          <a:lstStyle/>
          <a:p>
            <a:endParaRPr lang="en-US"/>
          </a:p>
        </p:txBody>
      </p:sp>
      <p:sp>
        <p:nvSpPr>
          <p:cNvPr id="5" name="Text Placeholder 4">
            <a:extLst>
              <a:ext uri="{FF2B5EF4-FFF2-40B4-BE49-F238E27FC236}">
                <a16:creationId xmlns:a16="http://schemas.microsoft.com/office/drawing/2014/main" id="{E24C2C40-89A7-C249-9246-5894ACEBB884}"/>
              </a:ext>
            </a:extLst>
          </p:cNvPr>
          <p:cNvSpPr>
            <a:spLocks noGrp="1"/>
          </p:cNvSpPr>
          <p:nvPr>
            <p:ph type="body" sz="quarter" idx="15"/>
          </p:nvPr>
        </p:nvSpPr>
        <p:spPr/>
        <p:txBody>
          <a:bodyPr/>
          <a:lstStyle/>
          <a:p>
            <a:endParaRPr lang="en-US"/>
          </a:p>
        </p:txBody>
      </p:sp>
      <p:sp>
        <p:nvSpPr>
          <p:cNvPr id="6" name="Text Placeholder 5">
            <a:extLst>
              <a:ext uri="{FF2B5EF4-FFF2-40B4-BE49-F238E27FC236}">
                <a16:creationId xmlns:a16="http://schemas.microsoft.com/office/drawing/2014/main" id="{919C0B2C-F512-8E4F-B346-527703B955A7}"/>
              </a:ext>
            </a:extLst>
          </p:cNvPr>
          <p:cNvSpPr>
            <a:spLocks noGrp="1"/>
          </p:cNvSpPr>
          <p:nvPr>
            <p:ph type="body" sz="quarter" idx="16"/>
          </p:nvPr>
        </p:nvSpPr>
        <p:spPr/>
        <p:txBody>
          <a:bodyPr/>
          <a:lstStyle/>
          <a:p>
            <a:endParaRPr lang="en-US"/>
          </a:p>
        </p:txBody>
      </p:sp>
      <p:sp>
        <p:nvSpPr>
          <p:cNvPr id="7" name="Text Placeholder 6">
            <a:extLst>
              <a:ext uri="{FF2B5EF4-FFF2-40B4-BE49-F238E27FC236}">
                <a16:creationId xmlns:a16="http://schemas.microsoft.com/office/drawing/2014/main" id="{C70ADC9C-26BB-7441-B611-8A4A13EACA03}"/>
              </a:ext>
            </a:extLst>
          </p:cNvPr>
          <p:cNvSpPr>
            <a:spLocks noGrp="1"/>
          </p:cNvSpPr>
          <p:nvPr>
            <p:ph type="body" sz="quarter" idx="17"/>
          </p:nvPr>
        </p:nvSpPr>
        <p:spPr/>
        <p:txBody>
          <a:bodyPr/>
          <a:lstStyle/>
          <a:p>
            <a:endParaRPr lang="en-US"/>
          </a:p>
        </p:txBody>
      </p:sp>
      <p:sp>
        <p:nvSpPr>
          <p:cNvPr id="8" name="Text Placeholder 7">
            <a:extLst>
              <a:ext uri="{FF2B5EF4-FFF2-40B4-BE49-F238E27FC236}">
                <a16:creationId xmlns:a16="http://schemas.microsoft.com/office/drawing/2014/main" id="{A98C4CCA-F2DA-A841-8396-CCBFE93F2D22}"/>
              </a:ext>
            </a:extLst>
          </p:cNvPr>
          <p:cNvSpPr>
            <a:spLocks noGrp="1"/>
          </p:cNvSpPr>
          <p:nvPr>
            <p:ph type="body" sz="quarter" idx="18"/>
          </p:nvPr>
        </p:nvSpPr>
        <p:spPr/>
        <p:txBody>
          <a:bodyPr/>
          <a:lstStyle/>
          <a:p>
            <a:endParaRPr lang="en-US"/>
          </a:p>
        </p:txBody>
      </p:sp>
      <p:sp>
        <p:nvSpPr>
          <p:cNvPr id="9" name="Text Placeholder 8">
            <a:extLst>
              <a:ext uri="{FF2B5EF4-FFF2-40B4-BE49-F238E27FC236}">
                <a16:creationId xmlns:a16="http://schemas.microsoft.com/office/drawing/2014/main" id="{838C02BF-3364-CD47-9CBC-97BCC0E8DFAF}"/>
              </a:ext>
            </a:extLst>
          </p:cNvPr>
          <p:cNvSpPr>
            <a:spLocks noGrp="1"/>
          </p:cNvSpPr>
          <p:nvPr>
            <p:ph type="body" sz="quarter" idx="19"/>
          </p:nvPr>
        </p:nvSpPr>
        <p:spPr/>
        <p:txBody>
          <a:bodyPr/>
          <a:lstStyle/>
          <a:p>
            <a:endParaRPr lang="en-US"/>
          </a:p>
        </p:txBody>
      </p:sp>
      <p:sp>
        <p:nvSpPr>
          <p:cNvPr id="10" name="Text Placeholder 9">
            <a:extLst>
              <a:ext uri="{FF2B5EF4-FFF2-40B4-BE49-F238E27FC236}">
                <a16:creationId xmlns:a16="http://schemas.microsoft.com/office/drawing/2014/main" id="{5DEEF5AF-6852-F241-A964-B7308183E601}"/>
              </a:ext>
            </a:extLst>
          </p:cNvPr>
          <p:cNvSpPr>
            <a:spLocks noGrp="1"/>
          </p:cNvSpPr>
          <p:nvPr>
            <p:ph type="body" sz="quarter" idx="20"/>
          </p:nvPr>
        </p:nvSpPr>
        <p:spPr/>
        <p:txBody>
          <a:bodyPr/>
          <a:lstStyle/>
          <a:p>
            <a:endParaRPr lang="en-US"/>
          </a:p>
        </p:txBody>
      </p:sp>
      <p:sp>
        <p:nvSpPr>
          <p:cNvPr id="11" name="Text Placeholder 10">
            <a:extLst>
              <a:ext uri="{FF2B5EF4-FFF2-40B4-BE49-F238E27FC236}">
                <a16:creationId xmlns:a16="http://schemas.microsoft.com/office/drawing/2014/main" id="{2DAADE69-AB90-3B4B-98EC-EA9C59113938}"/>
              </a:ext>
            </a:extLst>
          </p:cNvPr>
          <p:cNvSpPr>
            <a:spLocks noGrp="1"/>
          </p:cNvSpPr>
          <p:nvPr>
            <p:ph type="body" sz="quarter" idx="21"/>
          </p:nvPr>
        </p:nvSpPr>
        <p:spPr/>
        <p:txBody>
          <a:bodyPr/>
          <a:lstStyle/>
          <a:p>
            <a:endParaRPr lang="en-US"/>
          </a:p>
        </p:txBody>
      </p:sp>
    </p:spTree>
    <p:extLst>
      <p:ext uri="{BB962C8B-B14F-4D97-AF65-F5344CB8AC3E}">
        <p14:creationId xmlns:p14="http://schemas.microsoft.com/office/powerpoint/2010/main" val="4286814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BD52F02-BEFD-294D-9E9A-5DE5ACEE79D7}"/>
              </a:ext>
            </a:extLst>
          </p:cNvPr>
          <p:cNvSpPr>
            <a:spLocks noGrp="1"/>
          </p:cNvSpPr>
          <p:nvPr>
            <p:ph sz="half" idx="1"/>
          </p:nvPr>
        </p:nvSpPr>
        <p:spPr/>
        <p:txBody>
          <a:bodyPr/>
          <a:lstStyle/>
          <a:p>
            <a:r>
              <a:rPr lang="en-US"/>
              <a:t>This is a “Statement and Photo” slide. If needed, box can be extended down.</a:t>
            </a:r>
          </a:p>
          <a:p>
            <a:pPr lvl="1"/>
            <a:r>
              <a:rPr lang="en-US"/>
              <a:t>Additional text levels are possible</a:t>
            </a:r>
          </a:p>
        </p:txBody>
      </p:sp>
      <p:sp>
        <p:nvSpPr>
          <p:cNvPr id="10" name="Picture Placeholder 2">
            <a:extLst>
              <a:ext uri="{FF2B5EF4-FFF2-40B4-BE49-F238E27FC236}">
                <a16:creationId xmlns:a16="http://schemas.microsoft.com/office/drawing/2014/main" id="{AD790921-B5DB-B34F-8DFD-7218E09D87C2}"/>
              </a:ext>
            </a:extLst>
          </p:cNvPr>
          <p:cNvSpPr>
            <a:spLocks noGrp="1"/>
          </p:cNvSpPr>
          <p:nvPr>
            <p:ph type="pic" sz="quarter" idx="13"/>
          </p:nvPr>
        </p:nvSpPr>
        <p:spPr/>
      </p:sp>
    </p:spTree>
    <p:extLst>
      <p:ext uri="{BB962C8B-B14F-4D97-AF65-F5344CB8AC3E}">
        <p14:creationId xmlns:p14="http://schemas.microsoft.com/office/powerpoint/2010/main" val="4288513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B314B-D94E-EC4E-9064-8C74451F0D5E}"/>
              </a:ext>
            </a:extLst>
          </p:cNvPr>
          <p:cNvSpPr>
            <a:spLocks noGrp="1"/>
          </p:cNvSpPr>
          <p:nvPr>
            <p:ph type="title"/>
          </p:nvPr>
        </p:nvSpPr>
        <p:spPr/>
        <p:txBody>
          <a:bodyPr/>
          <a:lstStyle/>
          <a:p>
            <a:r>
              <a:rPr lang="en-US"/>
              <a:t>This is a “Photo and Statement” slide</a:t>
            </a:r>
          </a:p>
        </p:txBody>
      </p:sp>
      <p:sp>
        <p:nvSpPr>
          <p:cNvPr id="14" name="Picture Placeholder 2">
            <a:extLst>
              <a:ext uri="{FF2B5EF4-FFF2-40B4-BE49-F238E27FC236}">
                <a16:creationId xmlns:a16="http://schemas.microsoft.com/office/drawing/2014/main" id="{3AAC52D2-74F5-1F42-9B37-5A3ACE76AC4F}"/>
              </a:ext>
            </a:extLst>
          </p:cNvPr>
          <p:cNvSpPr>
            <a:spLocks noGrp="1"/>
          </p:cNvSpPr>
          <p:nvPr>
            <p:ph type="pic" sz="quarter" idx="16"/>
          </p:nvPr>
        </p:nvSpPr>
        <p:spPr/>
      </p:sp>
      <p:sp>
        <p:nvSpPr>
          <p:cNvPr id="16" name="Content Placeholder 3">
            <a:extLst>
              <a:ext uri="{FF2B5EF4-FFF2-40B4-BE49-F238E27FC236}">
                <a16:creationId xmlns:a16="http://schemas.microsoft.com/office/drawing/2014/main" id="{0E433443-92DE-0944-BF77-9A7DE3E3D32B}"/>
              </a:ext>
            </a:extLst>
          </p:cNvPr>
          <p:cNvSpPr>
            <a:spLocks noGrp="1"/>
          </p:cNvSpPr>
          <p:nvPr>
            <p:ph sz="quarter" idx="14"/>
          </p:nvPr>
        </p:nvSpPr>
        <p:spPr>
          <a:xfrm>
            <a:off x="6245352" y="1828800"/>
            <a:ext cx="5577840" cy="3200400"/>
          </a:xfrm>
        </p:spPr>
        <p:txBody>
          <a:bodyPr/>
          <a:lstStyle/>
          <a:p>
            <a:r>
              <a:rPr lang="en-US"/>
              <a:t>This statement is Arial Regular 36pt with 0.9 line spacing, six lines max.</a:t>
            </a:r>
          </a:p>
        </p:txBody>
      </p:sp>
      <p:grpSp>
        <p:nvGrpSpPr>
          <p:cNvPr id="11" name="Icon 18">
            <a:extLst>
              <a:ext uri="{FF2B5EF4-FFF2-40B4-BE49-F238E27FC236}">
                <a16:creationId xmlns:a16="http://schemas.microsoft.com/office/drawing/2014/main" id="{992BF7F2-83AA-2D43-9100-5CBE1308F4F5}"/>
              </a:ext>
              <a:ext uri="{C183D7F6-B498-43B3-948B-1728B52AA6E4}">
                <adec:decorative xmlns:adec="http://schemas.microsoft.com/office/drawing/2017/decorative" val="1"/>
              </a:ext>
            </a:extLst>
          </p:cNvPr>
          <p:cNvGrpSpPr>
            <a:grpSpLocks noChangeAspect="1"/>
          </p:cNvGrpSpPr>
          <p:nvPr/>
        </p:nvGrpSpPr>
        <p:grpSpPr>
          <a:xfrm>
            <a:off x="6245352" y="5275262"/>
            <a:ext cx="1173163" cy="808038"/>
            <a:chOff x="5597525" y="5875338"/>
            <a:chExt cx="1173163" cy="808038"/>
          </a:xfrm>
        </p:grpSpPr>
        <p:sp>
          <p:nvSpPr>
            <p:cNvPr id="12" name="Freeform">
              <a:extLst>
                <a:ext uri="{FF2B5EF4-FFF2-40B4-BE49-F238E27FC236}">
                  <a16:creationId xmlns:a16="http://schemas.microsoft.com/office/drawing/2014/main" id="{F5E72F7C-B2D4-0B4C-8927-593668B1B719}"/>
                </a:ext>
              </a:extLst>
            </p:cNvPr>
            <p:cNvSpPr>
              <a:spLocks noChangeAspect="1" noEditPoints="1"/>
            </p:cNvSpPr>
            <p:nvPr/>
          </p:nvSpPr>
          <p:spPr bwMode="gray">
            <a:xfrm>
              <a:off x="5597525" y="5875338"/>
              <a:ext cx="1173163" cy="808038"/>
            </a:xfrm>
            <a:custGeom>
              <a:avLst/>
              <a:gdLst>
                <a:gd name="T0" fmla="*/ 1139 w 1547"/>
                <a:gd name="T1" fmla="*/ 986 h 1067"/>
                <a:gd name="T2" fmla="*/ 1139 w 1547"/>
                <a:gd name="T3" fmla="*/ 986 h 1067"/>
                <a:gd name="T4" fmla="*/ 1139 w 1547"/>
                <a:gd name="T5" fmla="*/ 987 h 1067"/>
                <a:gd name="T6" fmla="*/ 348 w 1547"/>
                <a:gd name="T7" fmla="*/ 987 h 1067"/>
                <a:gd name="T8" fmla="*/ 348 w 1547"/>
                <a:gd name="T9" fmla="*/ 986 h 1067"/>
                <a:gd name="T10" fmla="*/ 347 w 1547"/>
                <a:gd name="T11" fmla="*/ 987 h 1067"/>
                <a:gd name="T12" fmla="*/ 80 w 1547"/>
                <a:gd name="T13" fmla="*/ 720 h 1067"/>
                <a:gd name="T14" fmla="*/ 213 w 1547"/>
                <a:gd name="T15" fmla="*/ 489 h 1067"/>
                <a:gd name="T16" fmla="*/ 224 w 1547"/>
                <a:gd name="T17" fmla="*/ 483 h 1067"/>
                <a:gd name="T18" fmla="*/ 244 w 1547"/>
                <a:gd name="T19" fmla="*/ 474 h 1067"/>
                <a:gd name="T20" fmla="*/ 264 w 1547"/>
                <a:gd name="T21" fmla="*/ 466 h 1067"/>
                <a:gd name="T22" fmla="*/ 285 w 1547"/>
                <a:gd name="T23" fmla="*/ 460 h 1067"/>
                <a:gd name="T24" fmla="*/ 285 w 1547"/>
                <a:gd name="T25" fmla="*/ 449 h 1067"/>
                <a:gd name="T26" fmla="*/ 285 w 1547"/>
                <a:gd name="T27" fmla="*/ 431 h 1067"/>
                <a:gd name="T28" fmla="*/ 287 w 1547"/>
                <a:gd name="T29" fmla="*/ 412 h 1067"/>
                <a:gd name="T30" fmla="*/ 292 w 1547"/>
                <a:gd name="T31" fmla="*/ 377 h 1067"/>
                <a:gd name="T32" fmla="*/ 654 w 1547"/>
                <a:gd name="T33" fmla="*/ 80 h 1067"/>
                <a:gd name="T34" fmla="*/ 1007 w 1547"/>
                <a:gd name="T35" fmla="*/ 340 h 1067"/>
                <a:gd name="T36" fmla="*/ 1084 w 1547"/>
                <a:gd name="T37" fmla="*/ 320 h 1067"/>
                <a:gd name="T38" fmla="*/ 1132 w 1547"/>
                <a:gd name="T39" fmla="*/ 316 h 1067"/>
                <a:gd name="T40" fmla="*/ 1467 w 1547"/>
                <a:gd name="T41" fmla="*/ 651 h 1067"/>
                <a:gd name="T42" fmla="*/ 1139 w 1547"/>
                <a:gd name="T43" fmla="*/ 986 h 1067"/>
                <a:gd name="T44" fmla="*/ 1132 w 1547"/>
                <a:gd name="T45" fmla="*/ 236 h 1067"/>
                <a:gd name="T46" fmla="*/ 1132 w 1547"/>
                <a:gd name="T47" fmla="*/ 236 h 1067"/>
                <a:gd name="T48" fmla="*/ 1054 w 1547"/>
                <a:gd name="T49" fmla="*/ 244 h 1067"/>
                <a:gd name="T50" fmla="*/ 1053 w 1547"/>
                <a:gd name="T51" fmla="*/ 244 h 1067"/>
                <a:gd name="T52" fmla="*/ 654 w 1547"/>
                <a:gd name="T53" fmla="*/ 0 h 1067"/>
                <a:gd name="T54" fmla="*/ 207 w 1547"/>
                <a:gd name="T55" fmla="*/ 402 h 1067"/>
                <a:gd name="T56" fmla="*/ 0 w 1547"/>
                <a:gd name="T57" fmla="*/ 720 h 1067"/>
                <a:gd name="T58" fmla="*/ 347 w 1547"/>
                <a:gd name="T59" fmla="*/ 1067 h 1067"/>
                <a:gd name="T60" fmla="*/ 348 w 1547"/>
                <a:gd name="T61" fmla="*/ 1066 h 1067"/>
                <a:gd name="T62" fmla="*/ 348 w 1547"/>
                <a:gd name="T63" fmla="*/ 1067 h 1067"/>
                <a:gd name="T64" fmla="*/ 1139 w 1547"/>
                <a:gd name="T65" fmla="*/ 1067 h 1067"/>
                <a:gd name="T66" fmla="*/ 1139 w 1547"/>
                <a:gd name="T67" fmla="*/ 1066 h 1067"/>
                <a:gd name="T68" fmla="*/ 1547 w 1547"/>
                <a:gd name="T69" fmla="*/ 651 h 1067"/>
                <a:gd name="T70" fmla="*/ 1132 w 1547"/>
                <a:gd name="T71" fmla="*/ 236 h 1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7" h="1067">
                  <a:moveTo>
                    <a:pt x="1139" y="986"/>
                  </a:moveTo>
                  <a:lnTo>
                    <a:pt x="1139" y="986"/>
                  </a:lnTo>
                  <a:lnTo>
                    <a:pt x="1139" y="987"/>
                  </a:lnTo>
                  <a:lnTo>
                    <a:pt x="348" y="987"/>
                  </a:lnTo>
                  <a:lnTo>
                    <a:pt x="348" y="986"/>
                  </a:lnTo>
                  <a:cubicBezTo>
                    <a:pt x="347" y="986"/>
                    <a:pt x="347" y="987"/>
                    <a:pt x="347" y="987"/>
                  </a:cubicBezTo>
                  <a:cubicBezTo>
                    <a:pt x="200" y="987"/>
                    <a:pt x="80" y="867"/>
                    <a:pt x="80" y="720"/>
                  </a:cubicBezTo>
                  <a:cubicBezTo>
                    <a:pt x="80" y="621"/>
                    <a:pt x="134" y="536"/>
                    <a:pt x="213" y="489"/>
                  </a:cubicBezTo>
                  <a:cubicBezTo>
                    <a:pt x="217" y="487"/>
                    <a:pt x="220" y="485"/>
                    <a:pt x="224" y="483"/>
                  </a:cubicBezTo>
                  <a:cubicBezTo>
                    <a:pt x="227" y="481"/>
                    <a:pt x="240" y="475"/>
                    <a:pt x="244" y="474"/>
                  </a:cubicBezTo>
                  <a:cubicBezTo>
                    <a:pt x="248" y="472"/>
                    <a:pt x="261" y="467"/>
                    <a:pt x="264" y="466"/>
                  </a:cubicBezTo>
                  <a:cubicBezTo>
                    <a:pt x="271" y="464"/>
                    <a:pt x="278" y="462"/>
                    <a:pt x="285" y="460"/>
                  </a:cubicBezTo>
                  <a:cubicBezTo>
                    <a:pt x="285" y="456"/>
                    <a:pt x="285" y="453"/>
                    <a:pt x="285" y="449"/>
                  </a:cubicBezTo>
                  <a:cubicBezTo>
                    <a:pt x="285" y="443"/>
                    <a:pt x="285" y="437"/>
                    <a:pt x="285" y="431"/>
                  </a:cubicBezTo>
                  <a:cubicBezTo>
                    <a:pt x="286" y="425"/>
                    <a:pt x="287" y="413"/>
                    <a:pt x="287" y="412"/>
                  </a:cubicBezTo>
                  <a:cubicBezTo>
                    <a:pt x="288" y="400"/>
                    <a:pt x="290" y="389"/>
                    <a:pt x="292" y="377"/>
                  </a:cubicBezTo>
                  <a:cubicBezTo>
                    <a:pt x="326" y="208"/>
                    <a:pt x="475" y="80"/>
                    <a:pt x="654" y="80"/>
                  </a:cubicBezTo>
                  <a:cubicBezTo>
                    <a:pt x="820" y="80"/>
                    <a:pt x="961" y="190"/>
                    <a:pt x="1007" y="340"/>
                  </a:cubicBezTo>
                  <a:cubicBezTo>
                    <a:pt x="1032" y="330"/>
                    <a:pt x="1057" y="323"/>
                    <a:pt x="1084" y="320"/>
                  </a:cubicBezTo>
                  <a:cubicBezTo>
                    <a:pt x="1100" y="317"/>
                    <a:pt x="1116" y="316"/>
                    <a:pt x="1132" y="316"/>
                  </a:cubicBezTo>
                  <a:cubicBezTo>
                    <a:pt x="1317" y="316"/>
                    <a:pt x="1467" y="466"/>
                    <a:pt x="1467" y="651"/>
                  </a:cubicBezTo>
                  <a:cubicBezTo>
                    <a:pt x="1467" y="834"/>
                    <a:pt x="1320" y="982"/>
                    <a:pt x="1139" y="986"/>
                  </a:cubicBezTo>
                  <a:close/>
                  <a:moveTo>
                    <a:pt x="1132" y="236"/>
                  </a:moveTo>
                  <a:lnTo>
                    <a:pt x="1132" y="236"/>
                  </a:lnTo>
                  <a:cubicBezTo>
                    <a:pt x="1105" y="236"/>
                    <a:pt x="1079" y="239"/>
                    <a:pt x="1054" y="244"/>
                  </a:cubicBezTo>
                  <a:lnTo>
                    <a:pt x="1053" y="244"/>
                  </a:lnTo>
                  <a:cubicBezTo>
                    <a:pt x="979" y="99"/>
                    <a:pt x="828" y="0"/>
                    <a:pt x="654" y="0"/>
                  </a:cubicBezTo>
                  <a:cubicBezTo>
                    <a:pt x="422" y="0"/>
                    <a:pt x="231" y="176"/>
                    <a:pt x="207" y="402"/>
                  </a:cubicBezTo>
                  <a:cubicBezTo>
                    <a:pt x="86" y="456"/>
                    <a:pt x="0" y="578"/>
                    <a:pt x="0" y="720"/>
                  </a:cubicBezTo>
                  <a:cubicBezTo>
                    <a:pt x="0" y="911"/>
                    <a:pt x="156" y="1067"/>
                    <a:pt x="347" y="1067"/>
                  </a:cubicBezTo>
                  <a:cubicBezTo>
                    <a:pt x="347" y="1067"/>
                    <a:pt x="347" y="1066"/>
                    <a:pt x="348" y="1066"/>
                  </a:cubicBezTo>
                  <a:lnTo>
                    <a:pt x="348" y="1067"/>
                  </a:lnTo>
                  <a:lnTo>
                    <a:pt x="1139" y="1067"/>
                  </a:lnTo>
                  <a:lnTo>
                    <a:pt x="1139" y="1066"/>
                  </a:lnTo>
                  <a:cubicBezTo>
                    <a:pt x="1365" y="1062"/>
                    <a:pt x="1547" y="878"/>
                    <a:pt x="1547" y="651"/>
                  </a:cubicBezTo>
                  <a:cubicBezTo>
                    <a:pt x="1547" y="422"/>
                    <a:pt x="1361" y="236"/>
                    <a:pt x="1132" y="236"/>
                  </a:cubicBez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a:extLst>
                <a:ext uri="{FF2B5EF4-FFF2-40B4-BE49-F238E27FC236}">
                  <a16:creationId xmlns:a16="http://schemas.microsoft.com/office/drawing/2014/main" id="{82D79E47-0878-C449-8457-E96BBE5F41DC}"/>
                </a:ext>
              </a:extLst>
            </p:cNvPr>
            <p:cNvSpPr>
              <a:spLocks noChangeAspect="1"/>
            </p:cNvSpPr>
            <p:nvPr/>
          </p:nvSpPr>
          <p:spPr bwMode="gray">
            <a:xfrm>
              <a:off x="6083300" y="6259513"/>
              <a:ext cx="201613" cy="201613"/>
            </a:xfrm>
            <a:custGeom>
              <a:avLst/>
              <a:gdLst>
                <a:gd name="T0" fmla="*/ 267 w 267"/>
                <a:gd name="T1" fmla="*/ 266 h 266"/>
                <a:gd name="T2" fmla="*/ 267 w 267"/>
                <a:gd name="T3" fmla="*/ 266 h 266"/>
                <a:gd name="T4" fmla="*/ 0 w 267"/>
                <a:gd name="T5" fmla="*/ 266 h 266"/>
                <a:gd name="T6" fmla="*/ 0 w 267"/>
                <a:gd name="T7" fmla="*/ 0 h 266"/>
                <a:gd name="T8" fmla="*/ 267 w 267"/>
                <a:gd name="T9" fmla="*/ 0 h 266"/>
                <a:gd name="T10" fmla="*/ 267 w 267"/>
                <a:gd name="T11" fmla="*/ 266 h 266"/>
              </a:gdLst>
              <a:ahLst/>
              <a:cxnLst>
                <a:cxn ang="0">
                  <a:pos x="T0" y="T1"/>
                </a:cxn>
                <a:cxn ang="0">
                  <a:pos x="T2" y="T3"/>
                </a:cxn>
                <a:cxn ang="0">
                  <a:pos x="T4" y="T5"/>
                </a:cxn>
                <a:cxn ang="0">
                  <a:pos x="T6" y="T7"/>
                </a:cxn>
                <a:cxn ang="0">
                  <a:pos x="T8" y="T9"/>
                </a:cxn>
                <a:cxn ang="0">
                  <a:pos x="T10" y="T11"/>
                </a:cxn>
              </a:cxnLst>
              <a:rect l="0" t="0" r="r" b="b"/>
              <a:pathLst>
                <a:path w="267" h="266">
                  <a:moveTo>
                    <a:pt x="267" y="266"/>
                  </a:moveTo>
                  <a:lnTo>
                    <a:pt x="267" y="266"/>
                  </a:lnTo>
                  <a:lnTo>
                    <a:pt x="0" y="266"/>
                  </a:lnTo>
                  <a:lnTo>
                    <a:pt x="0" y="0"/>
                  </a:lnTo>
                  <a:lnTo>
                    <a:pt x="267" y="0"/>
                  </a:lnTo>
                  <a:lnTo>
                    <a:pt x="267" y="266"/>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8" name="Instructions">
            <a:extLst>
              <a:ext uri="{FF2B5EF4-FFF2-40B4-BE49-F238E27FC236}">
                <a16:creationId xmlns:a16="http://schemas.microsoft.com/office/drawing/2014/main" id="{2AF7B8A0-9875-6445-BB33-6977B60430A0}"/>
              </a:ext>
            </a:extLst>
          </p:cNvPr>
          <p:cNvSpPr/>
          <p:nvPr/>
        </p:nvSpPr>
        <p:spPr>
          <a:xfrm>
            <a:off x="9190228" y="365125"/>
            <a:ext cx="2633472" cy="869315"/>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Photo must fill the entire gray placeholder. </a:t>
            </a:r>
            <a:br>
              <a:rPr lang="en-US" sz="800">
                <a:solidFill>
                  <a:schemeClr val="bg1"/>
                </a:solidFill>
              </a:rPr>
            </a:br>
            <a:r>
              <a:rPr lang="en-US" sz="800">
                <a:solidFill>
                  <a:schemeClr val="bg1"/>
                </a:solidFill>
              </a:rPr>
              <a:t>Optionally, an icon can be used, as shown here.</a:t>
            </a:r>
          </a:p>
        </p:txBody>
      </p:sp>
    </p:spTree>
    <p:extLst>
      <p:ext uri="{BB962C8B-B14F-4D97-AF65-F5344CB8AC3E}">
        <p14:creationId xmlns:p14="http://schemas.microsoft.com/office/powerpoint/2010/main" val="2677790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B314B-D94E-EC4E-9064-8C74451F0D5E}"/>
              </a:ext>
            </a:extLst>
          </p:cNvPr>
          <p:cNvSpPr>
            <a:spLocks noGrp="1"/>
          </p:cNvSpPr>
          <p:nvPr>
            <p:ph type="title"/>
          </p:nvPr>
        </p:nvSpPr>
        <p:spPr/>
        <p:txBody>
          <a:bodyPr/>
          <a:lstStyle/>
          <a:p>
            <a:r>
              <a:rPr lang="en-US"/>
              <a:t>This is a “Photo and Sidebar” slide</a:t>
            </a:r>
          </a:p>
        </p:txBody>
      </p:sp>
      <p:sp>
        <p:nvSpPr>
          <p:cNvPr id="17" name="Picture Placeholder 2">
            <a:extLst>
              <a:ext uri="{FF2B5EF4-FFF2-40B4-BE49-F238E27FC236}">
                <a16:creationId xmlns:a16="http://schemas.microsoft.com/office/drawing/2014/main" id="{68AA16A6-F49A-A844-AC75-98402B5398A0}"/>
              </a:ext>
            </a:extLst>
          </p:cNvPr>
          <p:cNvSpPr>
            <a:spLocks noGrp="1"/>
          </p:cNvSpPr>
          <p:nvPr>
            <p:ph type="pic" sz="quarter" idx="16"/>
          </p:nvPr>
        </p:nvSpPr>
        <p:spPr/>
      </p:sp>
      <p:sp>
        <p:nvSpPr>
          <p:cNvPr id="16" name="Content Placeholder 3">
            <a:extLst>
              <a:ext uri="{FF2B5EF4-FFF2-40B4-BE49-F238E27FC236}">
                <a16:creationId xmlns:a16="http://schemas.microsoft.com/office/drawing/2014/main" id="{0E433443-92DE-0944-BF77-9A7DE3E3D32B}"/>
              </a:ext>
            </a:extLst>
          </p:cNvPr>
          <p:cNvSpPr>
            <a:spLocks noGrp="1"/>
          </p:cNvSpPr>
          <p:nvPr>
            <p:ph sz="quarter" idx="14"/>
          </p:nvPr>
        </p:nvSpPr>
        <p:spPr/>
        <p:txBody>
          <a:bodyPr/>
          <a:lstStyle/>
          <a:p>
            <a:pPr marL="0" indent="0">
              <a:buNone/>
            </a:pPr>
            <a:r>
              <a:rPr lang="en-US"/>
              <a:t>Use this column for content, a photo caption, a statement or an infographic.</a:t>
            </a:r>
          </a:p>
        </p:txBody>
      </p:sp>
      <p:sp>
        <p:nvSpPr>
          <p:cNvPr id="18" name="Instructions">
            <a:extLst>
              <a:ext uri="{FF2B5EF4-FFF2-40B4-BE49-F238E27FC236}">
                <a16:creationId xmlns:a16="http://schemas.microsoft.com/office/drawing/2014/main" id="{2AF7B8A0-9875-6445-BB33-6977B60430A0}"/>
              </a:ext>
            </a:extLst>
          </p:cNvPr>
          <p:cNvSpPr/>
          <p:nvPr/>
        </p:nvSpPr>
        <p:spPr>
          <a:xfrm>
            <a:off x="9190228" y="365125"/>
            <a:ext cx="2633472" cy="869315"/>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Photo must fill the entire gray placeholder. </a:t>
            </a:r>
            <a:br>
              <a:rPr lang="en-US" sz="800">
                <a:solidFill>
                  <a:schemeClr val="bg1"/>
                </a:solidFill>
              </a:rPr>
            </a:br>
            <a:r>
              <a:rPr lang="en-US" sz="800">
                <a:solidFill>
                  <a:schemeClr val="bg1"/>
                </a:solidFill>
              </a:rPr>
              <a:t>Do not change the size or position of the placeholder.</a:t>
            </a:r>
          </a:p>
        </p:txBody>
      </p:sp>
    </p:spTree>
    <p:extLst>
      <p:ext uri="{BB962C8B-B14F-4D97-AF65-F5344CB8AC3E}">
        <p14:creationId xmlns:p14="http://schemas.microsoft.com/office/powerpoint/2010/main" val="1223262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CC62C0B8-3B29-0B48-BBE0-8A046A3B1A28}"/>
              </a:ext>
            </a:extLst>
          </p:cNvPr>
          <p:cNvSpPr>
            <a:spLocks noGrp="1"/>
          </p:cNvSpPr>
          <p:nvPr>
            <p:ph type="pic" sz="quarter" idx="16"/>
          </p:nvPr>
        </p:nvSpPr>
        <p:spPr/>
      </p:sp>
      <p:sp>
        <p:nvSpPr>
          <p:cNvPr id="3" name="Content Placeholder 2">
            <a:extLst>
              <a:ext uri="{FF2B5EF4-FFF2-40B4-BE49-F238E27FC236}">
                <a16:creationId xmlns:a16="http://schemas.microsoft.com/office/drawing/2014/main" id="{C52CE123-9E99-1947-BB44-D49D148C859B}"/>
              </a:ext>
            </a:extLst>
          </p:cNvPr>
          <p:cNvSpPr>
            <a:spLocks noGrp="1"/>
          </p:cNvSpPr>
          <p:nvPr>
            <p:ph sz="quarter" idx="14"/>
          </p:nvPr>
        </p:nvSpPr>
        <p:spPr/>
        <p:txBody>
          <a:bodyPr/>
          <a:lstStyle/>
          <a:p>
            <a:pPr marL="0" lvl="0" indent="0">
              <a:buNone/>
            </a:pPr>
            <a:r>
              <a:rPr lang="en-US">
                <a:solidFill>
                  <a:srgbClr val="231F20"/>
                </a:solidFill>
              </a:rPr>
              <a:t>Use this column for content, a photo caption, a statement or an infographic.</a:t>
            </a:r>
          </a:p>
          <a:p>
            <a:endParaRPr lang="en-US"/>
          </a:p>
        </p:txBody>
      </p:sp>
      <p:sp>
        <p:nvSpPr>
          <p:cNvPr id="5" name="Instructions">
            <a:extLst>
              <a:ext uri="{FF2B5EF4-FFF2-40B4-BE49-F238E27FC236}">
                <a16:creationId xmlns:a16="http://schemas.microsoft.com/office/drawing/2014/main" id="{13634455-AB21-1849-B377-94E471F419E8}"/>
              </a:ext>
            </a:extLst>
          </p:cNvPr>
          <p:cNvSpPr/>
          <p:nvPr/>
        </p:nvSpPr>
        <p:spPr>
          <a:xfrm>
            <a:off x="9190228" y="4777723"/>
            <a:ext cx="2633472" cy="869315"/>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Photo must fill the entire gray placeholder. </a:t>
            </a:r>
            <a:br>
              <a:rPr lang="en-US" sz="800">
                <a:solidFill>
                  <a:schemeClr val="bg1"/>
                </a:solidFill>
              </a:rPr>
            </a:br>
            <a:r>
              <a:rPr lang="en-US" sz="800">
                <a:solidFill>
                  <a:schemeClr val="bg1"/>
                </a:solidFill>
              </a:rPr>
              <a:t>Do not change the size or position of the placeholder.</a:t>
            </a:r>
          </a:p>
        </p:txBody>
      </p:sp>
    </p:spTree>
    <p:extLst>
      <p:ext uri="{BB962C8B-B14F-4D97-AF65-F5344CB8AC3E}">
        <p14:creationId xmlns:p14="http://schemas.microsoft.com/office/powerpoint/2010/main" val="2927538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DF2D8-6CFA-4444-90E9-7A963AF8C20C}"/>
              </a:ext>
            </a:extLst>
          </p:cNvPr>
          <p:cNvSpPr>
            <a:spLocks noGrp="1"/>
          </p:cNvSpPr>
          <p:nvPr>
            <p:ph type="title"/>
          </p:nvPr>
        </p:nvSpPr>
        <p:spPr/>
        <p:txBody>
          <a:bodyPr/>
          <a:lstStyle/>
          <a:p>
            <a:r>
              <a:rPr lang="en-US"/>
              <a:t>This is a “Photo and Sidebar” slide</a:t>
            </a:r>
          </a:p>
        </p:txBody>
      </p:sp>
      <p:sp>
        <p:nvSpPr>
          <p:cNvPr id="3" name="Picture Placeholder 2">
            <a:extLst>
              <a:ext uri="{FF2B5EF4-FFF2-40B4-BE49-F238E27FC236}">
                <a16:creationId xmlns:a16="http://schemas.microsoft.com/office/drawing/2014/main" id="{58BAA733-5F58-6B4F-9515-F0DC8B3A4DAE}"/>
              </a:ext>
            </a:extLst>
          </p:cNvPr>
          <p:cNvSpPr>
            <a:spLocks noGrp="1"/>
          </p:cNvSpPr>
          <p:nvPr>
            <p:ph type="pic" sz="quarter" idx="16"/>
          </p:nvPr>
        </p:nvSpPr>
        <p:spPr/>
      </p:sp>
      <p:sp>
        <p:nvSpPr>
          <p:cNvPr id="4" name="Content Placeholder 3">
            <a:extLst>
              <a:ext uri="{FF2B5EF4-FFF2-40B4-BE49-F238E27FC236}">
                <a16:creationId xmlns:a16="http://schemas.microsoft.com/office/drawing/2014/main" id="{0A0BDBD6-3DFA-F84C-99E9-8CB7138E904C}"/>
              </a:ext>
            </a:extLst>
          </p:cNvPr>
          <p:cNvSpPr>
            <a:spLocks noGrp="1"/>
          </p:cNvSpPr>
          <p:nvPr>
            <p:ph sz="quarter" idx="14"/>
          </p:nvPr>
        </p:nvSpPr>
        <p:spPr/>
        <p:txBody>
          <a:bodyPr/>
          <a:lstStyle/>
          <a:p>
            <a:pPr marL="0" lvl="0" indent="0">
              <a:buNone/>
            </a:pPr>
            <a:r>
              <a:rPr lang="en-US">
                <a:solidFill>
                  <a:srgbClr val="231F20"/>
                </a:solidFill>
              </a:rPr>
              <a:t>Use this column for content, a photo caption, a statement or an infographic.</a:t>
            </a:r>
          </a:p>
          <a:p>
            <a:endParaRPr lang="en-US"/>
          </a:p>
        </p:txBody>
      </p:sp>
      <p:sp>
        <p:nvSpPr>
          <p:cNvPr id="6" name="Instructions">
            <a:extLst>
              <a:ext uri="{FF2B5EF4-FFF2-40B4-BE49-F238E27FC236}">
                <a16:creationId xmlns:a16="http://schemas.microsoft.com/office/drawing/2014/main" id="{7CFB5274-E0B5-BD48-A4E0-E62CD366864B}"/>
              </a:ext>
            </a:extLst>
          </p:cNvPr>
          <p:cNvSpPr/>
          <p:nvPr/>
        </p:nvSpPr>
        <p:spPr>
          <a:xfrm>
            <a:off x="9558528" y="0"/>
            <a:ext cx="2633472" cy="869315"/>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Photo must fill the entire gray placeholder. </a:t>
            </a:r>
            <a:br>
              <a:rPr lang="en-US" sz="800">
                <a:solidFill>
                  <a:schemeClr val="bg1"/>
                </a:solidFill>
              </a:rPr>
            </a:br>
            <a:r>
              <a:rPr lang="en-US" sz="800">
                <a:solidFill>
                  <a:schemeClr val="bg1"/>
                </a:solidFill>
              </a:rPr>
              <a:t>Do not change the size or position of the placeholder.</a:t>
            </a:r>
          </a:p>
        </p:txBody>
      </p:sp>
    </p:spTree>
    <p:extLst>
      <p:ext uri="{BB962C8B-B14F-4D97-AF65-F5344CB8AC3E}">
        <p14:creationId xmlns:p14="http://schemas.microsoft.com/office/powerpoint/2010/main" val="2023733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9F2E2-01D2-3545-AC1A-EFBDB0788845}"/>
              </a:ext>
            </a:extLst>
          </p:cNvPr>
          <p:cNvSpPr>
            <a:spLocks noGrp="1"/>
          </p:cNvSpPr>
          <p:nvPr>
            <p:ph type="title"/>
          </p:nvPr>
        </p:nvSpPr>
        <p:spPr/>
        <p:txBody>
          <a:bodyPr/>
          <a:lstStyle/>
          <a:p>
            <a:r>
              <a:rPr lang="en-US"/>
              <a:t>This is a “Text Cluster 01” slide</a:t>
            </a:r>
            <a:br>
              <a:rPr lang="en-US" b="0"/>
            </a:br>
            <a:r>
              <a:rPr lang="en-US" sz="2400" b="0"/>
              <a:t>Use selectively to make several points</a:t>
            </a:r>
          </a:p>
        </p:txBody>
      </p:sp>
      <p:sp>
        <p:nvSpPr>
          <p:cNvPr id="3" name="Text Placeholder 2">
            <a:extLst>
              <a:ext uri="{FF2B5EF4-FFF2-40B4-BE49-F238E27FC236}">
                <a16:creationId xmlns:a16="http://schemas.microsoft.com/office/drawing/2014/main" id="{2CC4777D-A23F-3948-94C2-7C3D24A40A85}"/>
              </a:ext>
            </a:extLst>
          </p:cNvPr>
          <p:cNvSpPr>
            <a:spLocks noGrp="1"/>
          </p:cNvSpPr>
          <p:nvPr>
            <p:ph type="body" sz="quarter" idx="11"/>
          </p:nvPr>
        </p:nvSpPr>
        <p:spPr/>
        <p:txBody>
          <a:bodyPr/>
          <a:lstStyle/>
          <a:p>
            <a:r>
              <a:rPr lang="en-US" b="1"/>
              <a:t>Use Arial Bold for body headings</a:t>
            </a:r>
          </a:p>
          <a:p>
            <a:r>
              <a:rPr lang="en-US"/>
              <a:t>Body text is Arial Regular. For consistency, do not change text size. Do not change the size or position of text boxes.</a:t>
            </a:r>
          </a:p>
        </p:txBody>
      </p:sp>
      <p:sp>
        <p:nvSpPr>
          <p:cNvPr id="4" name="Text Placeholder 3">
            <a:extLst>
              <a:ext uri="{FF2B5EF4-FFF2-40B4-BE49-F238E27FC236}">
                <a16:creationId xmlns:a16="http://schemas.microsoft.com/office/drawing/2014/main" id="{FF7156E1-49F2-D844-ABDB-6FCACCA26657}"/>
              </a:ext>
            </a:extLst>
          </p:cNvPr>
          <p:cNvSpPr>
            <a:spLocks noGrp="1"/>
          </p:cNvSpPr>
          <p:nvPr>
            <p:ph type="body" sz="quarter" idx="13"/>
          </p:nvPr>
        </p:nvSpPr>
        <p:spPr/>
        <p:txBody>
          <a:bodyPr/>
          <a:lstStyle/>
          <a:p>
            <a:r>
              <a:rPr lang="en-US" b="1"/>
              <a:t>Use Arial Bold for body headings</a:t>
            </a:r>
          </a:p>
          <a:p>
            <a:r>
              <a:rPr lang="en-US"/>
              <a:t>Body text is Arial Regular. For consistency, do not change text size. Do not change the size or position of text boxes.</a:t>
            </a:r>
          </a:p>
        </p:txBody>
      </p:sp>
      <p:sp>
        <p:nvSpPr>
          <p:cNvPr id="5" name="Text Placeholder 4">
            <a:extLst>
              <a:ext uri="{FF2B5EF4-FFF2-40B4-BE49-F238E27FC236}">
                <a16:creationId xmlns:a16="http://schemas.microsoft.com/office/drawing/2014/main" id="{86BF72BE-DBEB-7A41-848A-335616471AFC}"/>
              </a:ext>
            </a:extLst>
          </p:cNvPr>
          <p:cNvSpPr>
            <a:spLocks noGrp="1"/>
          </p:cNvSpPr>
          <p:nvPr>
            <p:ph type="body" sz="quarter" idx="12"/>
          </p:nvPr>
        </p:nvSpPr>
        <p:spPr/>
        <p:txBody>
          <a:bodyPr/>
          <a:lstStyle/>
          <a:p>
            <a:r>
              <a:rPr lang="en-US" b="1"/>
              <a:t>Use Arial Bold for body headings</a:t>
            </a:r>
          </a:p>
          <a:p>
            <a:r>
              <a:rPr lang="en-US"/>
              <a:t>Body text is Arial Regular. For consistency, do not change text size. Do not change the size or position of text boxes.</a:t>
            </a:r>
          </a:p>
        </p:txBody>
      </p:sp>
      <p:sp>
        <p:nvSpPr>
          <p:cNvPr id="6" name="Text Placeholder 5">
            <a:extLst>
              <a:ext uri="{FF2B5EF4-FFF2-40B4-BE49-F238E27FC236}">
                <a16:creationId xmlns:a16="http://schemas.microsoft.com/office/drawing/2014/main" id="{CFC4C080-1D71-534D-9679-B60181D27C98}"/>
              </a:ext>
            </a:extLst>
          </p:cNvPr>
          <p:cNvSpPr>
            <a:spLocks noGrp="1"/>
          </p:cNvSpPr>
          <p:nvPr>
            <p:ph type="body" sz="quarter" idx="14"/>
          </p:nvPr>
        </p:nvSpPr>
        <p:spPr/>
        <p:txBody>
          <a:bodyPr/>
          <a:lstStyle/>
          <a:p>
            <a:r>
              <a:rPr lang="en-US" b="1"/>
              <a:t>Use Arial Bold for body headings</a:t>
            </a:r>
          </a:p>
          <a:p>
            <a:r>
              <a:rPr lang="en-US"/>
              <a:t>Body text is Arial Regular. For consistency, do not change text size. Do not change the size or position of text boxes.</a:t>
            </a:r>
          </a:p>
        </p:txBody>
      </p:sp>
      <p:sp>
        <p:nvSpPr>
          <p:cNvPr id="8" name="Instructions">
            <a:extLst>
              <a:ext uri="{FF2B5EF4-FFF2-40B4-BE49-F238E27FC236}">
                <a16:creationId xmlns:a16="http://schemas.microsoft.com/office/drawing/2014/main" id="{5677EB9C-A320-7C49-8C61-68FF2394BA50}"/>
              </a:ext>
            </a:extLst>
          </p:cNvPr>
          <p:cNvSpPr/>
          <p:nvPr/>
        </p:nvSpPr>
        <p:spPr>
          <a:xfrm>
            <a:off x="365125" y="1828800"/>
            <a:ext cx="2633472" cy="868680"/>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If advanced users are changing the size and position of the text boxes, maintain a consistent 0.15" gutter between boxes.</a:t>
            </a:r>
          </a:p>
        </p:txBody>
      </p:sp>
    </p:spTree>
    <p:extLst>
      <p:ext uri="{BB962C8B-B14F-4D97-AF65-F5344CB8AC3E}">
        <p14:creationId xmlns:p14="http://schemas.microsoft.com/office/powerpoint/2010/main" val="3789367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9F2E2-01D2-3545-AC1A-EFBDB0788845}"/>
              </a:ext>
            </a:extLst>
          </p:cNvPr>
          <p:cNvSpPr>
            <a:spLocks noGrp="1"/>
          </p:cNvSpPr>
          <p:nvPr>
            <p:ph type="title"/>
          </p:nvPr>
        </p:nvSpPr>
        <p:spPr/>
        <p:txBody>
          <a:bodyPr/>
          <a:lstStyle/>
          <a:p>
            <a:r>
              <a:rPr lang="en-US"/>
              <a:t>This is a “Text Cluster 02” slide</a:t>
            </a:r>
          </a:p>
        </p:txBody>
      </p:sp>
      <p:sp>
        <p:nvSpPr>
          <p:cNvPr id="3" name="Text Placeholder 2">
            <a:extLst>
              <a:ext uri="{FF2B5EF4-FFF2-40B4-BE49-F238E27FC236}">
                <a16:creationId xmlns:a16="http://schemas.microsoft.com/office/drawing/2014/main" id="{2CC4777D-A23F-3948-94C2-7C3D24A40A85}"/>
              </a:ext>
            </a:extLst>
          </p:cNvPr>
          <p:cNvSpPr>
            <a:spLocks noGrp="1"/>
          </p:cNvSpPr>
          <p:nvPr>
            <p:ph type="body" sz="quarter" idx="11"/>
          </p:nvPr>
        </p:nvSpPr>
        <p:spPr/>
        <p:txBody>
          <a:bodyPr/>
          <a:lstStyle/>
          <a:p>
            <a:r>
              <a:rPr lang="en-US" b="1"/>
              <a:t>Use Arial Bold for body headings</a:t>
            </a:r>
          </a:p>
          <a:p>
            <a:r>
              <a:rPr lang="en-US"/>
              <a:t>Body text is Arial Regular. For consistency, do not change text size. Do not change the size or position of text boxes.</a:t>
            </a:r>
          </a:p>
        </p:txBody>
      </p:sp>
      <p:sp>
        <p:nvSpPr>
          <p:cNvPr id="4" name="Text Placeholder 3">
            <a:extLst>
              <a:ext uri="{FF2B5EF4-FFF2-40B4-BE49-F238E27FC236}">
                <a16:creationId xmlns:a16="http://schemas.microsoft.com/office/drawing/2014/main" id="{FF7156E1-49F2-D844-ABDB-6FCACCA26657}"/>
              </a:ext>
            </a:extLst>
          </p:cNvPr>
          <p:cNvSpPr>
            <a:spLocks noGrp="1"/>
          </p:cNvSpPr>
          <p:nvPr>
            <p:ph type="body" sz="quarter" idx="13"/>
          </p:nvPr>
        </p:nvSpPr>
        <p:spPr/>
        <p:txBody>
          <a:bodyPr/>
          <a:lstStyle/>
          <a:p>
            <a:r>
              <a:rPr lang="en-US" b="1"/>
              <a:t>Use Arial Bold for body headings</a:t>
            </a:r>
          </a:p>
          <a:p>
            <a:r>
              <a:rPr lang="en-US"/>
              <a:t>Body text is Arial Regular. For consistency, do not change text size. Do not change the size or position of text boxes.</a:t>
            </a:r>
          </a:p>
        </p:txBody>
      </p:sp>
      <p:sp>
        <p:nvSpPr>
          <p:cNvPr id="6" name="Text Placeholder 5">
            <a:extLst>
              <a:ext uri="{FF2B5EF4-FFF2-40B4-BE49-F238E27FC236}">
                <a16:creationId xmlns:a16="http://schemas.microsoft.com/office/drawing/2014/main" id="{CFC4C080-1D71-534D-9679-B60181D27C98}"/>
              </a:ext>
            </a:extLst>
          </p:cNvPr>
          <p:cNvSpPr>
            <a:spLocks noGrp="1"/>
          </p:cNvSpPr>
          <p:nvPr>
            <p:ph type="body" sz="quarter" idx="14"/>
          </p:nvPr>
        </p:nvSpPr>
        <p:spPr/>
        <p:txBody>
          <a:bodyPr/>
          <a:lstStyle/>
          <a:p>
            <a:r>
              <a:rPr lang="en-US" b="1"/>
              <a:t>Use Arial Bold for body headings</a:t>
            </a:r>
          </a:p>
          <a:p>
            <a:r>
              <a:rPr lang="en-US"/>
              <a:t>Body text is Arial Regular. For consistency, do not change text size. Do not change the size or position of text boxes.</a:t>
            </a:r>
          </a:p>
        </p:txBody>
      </p:sp>
      <p:sp>
        <p:nvSpPr>
          <p:cNvPr id="5" name="Text Placeholder 4">
            <a:extLst>
              <a:ext uri="{FF2B5EF4-FFF2-40B4-BE49-F238E27FC236}">
                <a16:creationId xmlns:a16="http://schemas.microsoft.com/office/drawing/2014/main" id="{86BF72BE-DBEB-7A41-848A-335616471AFC}"/>
              </a:ext>
            </a:extLst>
          </p:cNvPr>
          <p:cNvSpPr>
            <a:spLocks noGrp="1"/>
          </p:cNvSpPr>
          <p:nvPr>
            <p:ph type="body" sz="quarter" idx="12"/>
          </p:nvPr>
        </p:nvSpPr>
        <p:spPr/>
        <p:txBody>
          <a:bodyPr/>
          <a:lstStyle/>
          <a:p>
            <a:r>
              <a:rPr lang="en-US" b="1"/>
              <a:t>Body heading</a:t>
            </a:r>
          </a:p>
          <a:p>
            <a:r>
              <a:rPr lang="en-US"/>
              <a:t>Do not change the size or position of text boxes.</a:t>
            </a:r>
          </a:p>
        </p:txBody>
      </p:sp>
    </p:spTree>
    <p:extLst>
      <p:ext uri="{BB962C8B-B14F-4D97-AF65-F5344CB8AC3E}">
        <p14:creationId xmlns:p14="http://schemas.microsoft.com/office/powerpoint/2010/main" val="2480540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9F2E2-01D2-3545-AC1A-EFBDB0788845}"/>
              </a:ext>
            </a:extLst>
          </p:cNvPr>
          <p:cNvSpPr>
            <a:spLocks noGrp="1"/>
          </p:cNvSpPr>
          <p:nvPr>
            <p:ph type="title"/>
          </p:nvPr>
        </p:nvSpPr>
        <p:spPr/>
        <p:txBody>
          <a:bodyPr/>
          <a:lstStyle/>
          <a:p>
            <a:r>
              <a:rPr lang="en-US"/>
              <a:t>This is a “Text Cluster 03” slide</a:t>
            </a:r>
          </a:p>
        </p:txBody>
      </p:sp>
      <p:sp>
        <p:nvSpPr>
          <p:cNvPr id="4" name="Text Placeholder 2">
            <a:extLst>
              <a:ext uri="{FF2B5EF4-FFF2-40B4-BE49-F238E27FC236}">
                <a16:creationId xmlns:a16="http://schemas.microsoft.com/office/drawing/2014/main" id="{FF7156E1-49F2-D844-ABDB-6FCACCA26657}"/>
              </a:ext>
            </a:extLst>
          </p:cNvPr>
          <p:cNvSpPr>
            <a:spLocks noGrp="1"/>
          </p:cNvSpPr>
          <p:nvPr>
            <p:ph type="body" sz="quarter" idx="13"/>
          </p:nvPr>
        </p:nvSpPr>
        <p:spPr/>
        <p:txBody>
          <a:bodyPr/>
          <a:lstStyle/>
          <a:p>
            <a:r>
              <a:rPr lang="en-US" b="1"/>
              <a:t>Use Arial Bold for body headings</a:t>
            </a:r>
          </a:p>
          <a:p>
            <a:r>
              <a:rPr lang="en-US"/>
              <a:t>Do not change the size or position of text boxes.</a:t>
            </a:r>
          </a:p>
        </p:txBody>
      </p:sp>
      <p:sp>
        <p:nvSpPr>
          <p:cNvPr id="5" name="Text Placeholder 3">
            <a:extLst>
              <a:ext uri="{FF2B5EF4-FFF2-40B4-BE49-F238E27FC236}">
                <a16:creationId xmlns:a16="http://schemas.microsoft.com/office/drawing/2014/main" id="{86BF72BE-DBEB-7A41-848A-335616471AFC}"/>
              </a:ext>
            </a:extLst>
          </p:cNvPr>
          <p:cNvSpPr>
            <a:spLocks noGrp="1"/>
          </p:cNvSpPr>
          <p:nvPr>
            <p:ph type="body" sz="quarter" idx="12"/>
          </p:nvPr>
        </p:nvSpPr>
        <p:spPr/>
        <p:txBody>
          <a:bodyPr/>
          <a:lstStyle/>
          <a:p>
            <a:r>
              <a:rPr lang="en-US" b="1"/>
              <a:t>Use Arial Bold for body headings</a:t>
            </a:r>
          </a:p>
          <a:p>
            <a:r>
              <a:rPr lang="en-US"/>
              <a:t>Body text is Arial Regular. For consistency, do not change text size. Do not change the size or position of text boxes.</a:t>
            </a:r>
          </a:p>
        </p:txBody>
      </p:sp>
      <p:sp>
        <p:nvSpPr>
          <p:cNvPr id="6" name="Text Placeholder 4">
            <a:extLst>
              <a:ext uri="{FF2B5EF4-FFF2-40B4-BE49-F238E27FC236}">
                <a16:creationId xmlns:a16="http://schemas.microsoft.com/office/drawing/2014/main" id="{CFC4C080-1D71-534D-9679-B60181D27C98}"/>
              </a:ext>
            </a:extLst>
          </p:cNvPr>
          <p:cNvSpPr>
            <a:spLocks noGrp="1"/>
          </p:cNvSpPr>
          <p:nvPr>
            <p:ph type="body" sz="quarter" idx="14"/>
          </p:nvPr>
        </p:nvSpPr>
        <p:spPr/>
        <p:txBody>
          <a:bodyPr/>
          <a:lstStyle/>
          <a:p>
            <a:r>
              <a:rPr lang="en-US" b="1"/>
              <a:t>Use Arial Bold for body headings</a:t>
            </a:r>
          </a:p>
          <a:p>
            <a:r>
              <a:rPr lang="en-US"/>
              <a:t>Body text is Arial Regular. For consistency, do not change text size. Do not change the size or position of text boxes.</a:t>
            </a:r>
          </a:p>
        </p:txBody>
      </p:sp>
      <p:sp>
        <p:nvSpPr>
          <p:cNvPr id="3" name="Text Placeholder 5">
            <a:extLst>
              <a:ext uri="{FF2B5EF4-FFF2-40B4-BE49-F238E27FC236}">
                <a16:creationId xmlns:a16="http://schemas.microsoft.com/office/drawing/2014/main" id="{2CC4777D-A23F-3948-94C2-7C3D24A40A85}"/>
              </a:ext>
            </a:extLst>
          </p:cNvPr>
          <p:cNvSpPr>
            <a:spLocks noGrp="1"/>
          </p:cNvSpPr>
          <p:nvPr>
            <p:ph type="body" sz="quarter" idx="11"/>
          </p:nvPr>
        </p:nvSpPr>
        <p:spPr/>
        <p:txBody>
          <a:bodyPr/>
          <a:lstStyle/>
          <a:p>
            <a:r>
              <a:rPr lang="en-US" b="1"/>
              <a:t>Use Arial Bold for body headings</a:t>
            </a:r>
          </a:p>
          <a:p>
            <a:r>
              <a:rPr lang="en-US"/>
              <a:t>Body text is Arial Regular. For consistency, do not change text size.</a:t>
            </a:r>
          </a:p>
        </p:txBody>
      </p:sp>
    </p:spTree>
    <p:extLst>
      <p:ext uri="{BB962C8B-B14F-4D97-AF65-F5344CB8AC3E}">
        <p14:creationId xmlns:p14="http://schemas.microsoft.com/office/powerpoint/2010/main" val="3370257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A5C44-6EA8-1C43-BD61-EA3134502A1D}"/>
              </a:ext>
            </a:extLst>
          </p:cNvPr>
          <p:cNvSpPr>
            <a:spLocks noGrp="1"/>
          </p:cNvSpPr>
          <p:nvPr>
            <p:ph type="title"/>
          </p:nvPr>
        </p:nvSpPr>
        <p:spPr>
          <a:xfrm>
            <a:off x="365760" y="278130"/>
            <a:ext cx="11457432" cy="914400"/>
          </a:xfrm>
        </p:spPr>
        <p:txBody>
          <a:bodyPr/>
          <a:lstStyle/>
          <a:p>
            <a:r>
              <a:rPr lang="en-US" dirty="0"/>
              <a:t> Time walk : Tracing Our Steps</a:t>
            </a:r>
          </a:p>
        </p:txBody>
      </p:sp>
      <p:cxnSp>
        <p:nvCxnSpPr>
          <p:cNvPr id="4" name="Straight Arrow Connector 3">
            <a:extLst>
              <a:ext uri="{FF2B5EF4-FFF2-40B4-BE49-F238E27FC236}">
                <a16:creationId xmlns:a16="http://schemas.microsoft.com/office/drawing/2014/main" id="{91840C4C-6A69-C5E2-AC3C-1BCB9FF57C41}"/>
              </a:ext>
            </a:extLst>
          </p:cNvPr>
          <p:cNvCxnSpPr>
            <a:cxnSpLocks/>
          </p:cNvCxnSpPr>
          <p:nvPr/>
        </p:nvCxnSpPr>
        <p:spPr>
          <a:xfrm>
            <a:off x="495300" y="1428750"/>
            <a:ext cx="2440940" cy="0"/>
          </a:xfrm>
          <a:prstGeom prst="straightConnector1">
            <a:avLst/>
          </a:prstGeom>
          <a:ln w="12700" cap="sq">
            <a:tailEnd type="triangle"/>
          </a:ln>
        </p:spPr>
        <p:style>
          <a:lnRef idx="1">
            <a:schemeClr val="accent1"/>
          </a:lnRef>
          <a:fillRef idx="0">
            <a:schemeClr val="accent1"/>
          </a:fillRef>
          <a:effectRef idx="0">
            <a:srgbClr val="000000"/>
          </a:effectRef>
          <a:fontRef idx="minor">
            <a:schemeClr val="bg1"/>
          </a:fontRef>
        </p:style>
      </p:cxnSp>
      <p:cxnSp>
        <p:nvCxnSpPr>
          <p:cNvPr id="8" name="Straight Arrow Connector 7">
            <a:extLst>
              <a:ext uri="{FF2B5EF4-FFF2-40B4-BE49-F238E27FC236}">
                <a16:creationId xmlns:a16="http://schemas.microsoft.com/office/drawing/2014/main" id="{6DE6EFFE-7955-74B8-CE6F-4857056F37E0}"/>
              </a:ext>
            </a:extLst>
          </p:cNvPr>
          <p:cNvCxnSpPr>
            <a:cxnSpLocks/>
          </p:cNvCxnSpPr>
          <p:nvPr/>
        </p:nvCxnSpPr>
        <p:spPr>
          <a:xfrm>
            <a:off x="3291840" y="1428750"/>
            <a:ext cx="2092960" cy="0"/>
          </a:xfrm>
          <a:prstGeom prst="straightConnector1">
            <a:avLst/>
          </a:prstGeom>
          <a:ln w="12700" cap="sq">
            <a:tailEnd type="triangle"/>
          </a:ln>
        </p:spPr>
        <p:style>
          <a:lnRef idx="1">
            <a:schemeClr val="accent1"/>
          </a:lnRef>
          <a:fillRef idx="0">
            <a:schemeClr val="accent1"/>
          </a:fillRef>
          <a:effectRef idx="0">
            <a:srgbClr val="000000"/>
          </a:effectRef>
          <a:fontRef idx="minor">
            <a:schemeClr val="bg1"/>
          </a:fontRef>
        </p:style>
      </p:cxnSp>
      <p:cxnSp>
        <p:nvCxnSpPr>
          <p:cNvPr id="10" name="Straight Arrow Connector 9">
            <a:extLst>
              <a:ext uri="{FF2B5EF4-FFF2-40B4-BE49-F238E27FC236}">
                <a16:creationId xmlns:a16="http://schemas.microsoft.com/office/drawing/2014/main" id="{DF018813-14E8-7524-2D86-B261AF45D597}"/>
              </a:ext>
            </a:extLst>
          </p:cNvPr>
          <p:cNvCxnSpPr>
            <a:cxnSpLocks/>
          </p:cNvCxnSpPr>
          <p:nvPr/>
        </p:nvCxnSpPr>
        <p:spPr>
          <a:xfrm flipV="1">
            <a:off x="5928997" y="1422083"/>
            <a:ext cx="1899919" cy="13334"/>
          </a:xfrm>
          <a:prstGeom prst="straightConnector1">
            <a:avLst/>
          </a:prstGeom>
          <a:ln w="12700" cap="sq">
            <a:tailEnd type="triangle"/>
          </a:ln>
        </p:spPr>
        <p:style>
          <a:lnRef idx="1">
            <a:schemeClr val="accent1"/>
          </a:lnRef>
          <a:fillRef idx="0">
            <a:schemeClr val="accent1"/>
          </a:fillRef>
          <a:effectRef idx="0">
            <a:srgbClr val="000000"/>
          </a:effectRef>
          <a:fontRef idx="minor">
            <a:schemeClr val="bg1"/>
          </a:fontRef>
        </p:style>
      </p:cxnSp>
      <p:sp>
        <p:nvSpPr>
          <p:cNvPr id="11" name="TextBox 10">
            <a:extLst>
              <a:ext uri="{FF2B5EF4-FFF2-40B4-BE49-F238E27FC236}">
                <a16:creationId xmlns:a16="http://schemas.microsoft.com/office/drawing/2014/main" id="{9FF5E151-0A1F-FF87-5AB0-08FC3A9A9E09}"/>
              </a:ext>
            </a:extLst>
          </p:cNvPr>
          <p:cNvSpPr txBox="1"/>
          <p:nvPr/>
        </p:nvSpPr>
        <p:spPr>
          <a:xfrm>
            <a:off x="173990" y="1042035"/>
            <a:ext cx="2762250" cy="342899"/>
          </a:xfrm>
          <a:prstGeom prst="rect">
            <a:avLst/>
          </a:prstGeom>
          <a:noFill/>
        </p:spPr>
        <p:txBody>
          <a:bodyPr wrap="square" lIns="0" tIns="0" rIns="0" bIns="0" rtlCol="0">
            <a:noAutofit/>
          </a:bodyPr>
          <a:lstStyle/>
          <a:p>
            <a:pPr algn="ctr">
              <a:lnSpc>
                <a:spcPct val="100000"/>
              </a:lnSpc>
              <a:spcBef>
                <a:spcPts val="1200"/>
              </a:spcBef>
              <a:buSzPct val="100000"/>
            </a:pPr>
            <a:r>
              <a:rPr lang="en-US" sz="1800" dirty="0"/>
              <a:t>Week - 1</a:t>
            </a:r>
          </a:p>
        </p:txBody>
      </p:sp>
      <p:sp>
        <p:nvSpPr>
          <p:cNvPr id="12" name="TextBox 11">
            <a:extLst>
              <a:ext uri="{FF2B5EF4-FFF2-40B4-BE49-F238E27FC236}">
                <a16:creationId xmlns:a16="http://schemas.microsoft.com/office/drawing/2014/main" id="{929A2E1C-80DE-767B-62AD-209F705C3157}"/>
              </a:ext>
            </a:extLst>
          </p:cNvPr>
          <p:cNvSpPr txBox="1"/>
          <p:nvPr/>
        </p:nvSpPr>
        <p:spPr>
          <a:xfrm>
            <a:off x="2716213" y="1094422"/>
            <a:ext cx="2762250" cy="342899"/>
          </a:xfrm>
          <a:prstGeom prst="rect">
            <a:avLst/>
          </a:prstGeom>
          <a:noFill/>
        </p:spPr>
        <p:txBody>
          <a:bodyPr wrap="square" lIns="0" tIns="0" rIns="0" bIns="0" rtlCol="0">
            <a:noAutofit/>
          </a:bodyPr>
          <a:lstStyle/>
          <a:p>
            <a:pPr algn="ctr">
              <a:lnSpc>
                <a:spcPct val="100000"/>
              </a:lnSpc>
              <a:spcBef>
                <a:spcPts val="1200"/>
              </a:spcBef>
              <a:buSzPct val="100000"/>
            </a:pPr>
            <a:r>
              <a:rPr lang="en-US" sz="1800" dirty="0"/>
              <a:t>Week - 2</a:t>
            </a:r>
          </a:p>
        </p:txBody>
      </p:sp>
      <p:sp>
        <p:nvSpPr>
          <p:cNvPr id="14" name="TextBox 13">
            <a:extLst>
              <a:ext uri="{FF2B5EF4-FFF2-40B4-BE49-F238E27FC236}">
                <a16:creationId xmlns:a16="http://schemas.microsoft.com/office/drawing/2014/main" id="{02B74525-1325-385A-A171-C51AC7A969BA}"/>
              </a:ext>
            </a:extLst>
          </p:cNvPr>
          <p:cNvSpPr txBox="1"/>
          <p:nvPr/>
        </p:nvSpPr>
        <p:spPr>
          <a:xfrm>
            <a:off x="5258436" y="1104896"/>
            <a:ext cx="2762250" cy="342899"/>
          </a:xfrm>
          <a:prstGeom prst="rect">
            <a:avLst/>
          </a:prstGeom>
          <a:noFill/>
        </p:spPr>
        <p:txBody>
          <a:bodyPr wrap="square" lIns="0" tIns="0" rIns="0" bIns="0" rtlCol="0">
            <a:noAutofit/>
          </a:bodyPr>
          <a:lstStyle/>
          <a:p>
            <a:pPr algn="ctr">
              <a:lnSpc>
                <a:spcPct val="100000"/>
              </a:lnSpc>
              <a:spcBef>
                <a:spcPts val="1200"/>
              </a:spcBef>
              <a:buSzPct val="100000"/>
            </a:pPr>
            <a:r>
              <a:rPr lang="en-US" sz="1800" dirty="0"/>
              <a:t>Week - 3</a:t>
            </a:r>
          </a:p>
        </p:txBody>
      </p:sp>
      <p:sp>
        <p:nvSpPr>
          <p:cNvPr id="17" name="TextBox 16">
            <a:extLst>
              <a:ext uri="{FF2B5EF4-FFF2-40B4-BE49-F238E27FC236}">
                <a16:creationId xmlns:a16="http://schemas.microsoft.com/office/drawing/2014/main" id="{03A1D719-150E-02F7-04EC-E721D3DB0D58}"/>
              </a:ext>
            </a:extLst>
          </p:cNvPr>
          <p:cNvSpPr txBox="1"/>
          <p:nvPr/>
        </p:nvSpPr>
        <p:spPr>
          <a:xfrm>
            <a:off x="365760" y="1590675"/>
            <a:ext cx="2926080" cy="4486273"/>
          </a:xfrm>
          <a:prstGeom prst="rect">
            <a:avLst/>
          </a:prstGeom>
          <a:noFill/>
        </p:spPr>
        <p:txBody>
          <a:bodyPr wrap="square" lIns="0" tIns="0" rIns="0" bIns="0" rtlCol="0">
            <a:noAutofit/>
          </a:bodyPr>
          <a:lstStyle/>
          <a:p>
            <a:pPr marL="182880" indent="-182880">
              <a:lnSpc>
                <a:spcPct val="100000"/>
              </a:lnSpc>
              <a:spcBef>
                <a:spcPts val="1200"/>
              </a:spcBef>
              <a:buSzPct val="100000"/>
              <a:buFont typeface="Arial"/>
              <a:buChar char="•"/>
            </a:pPr>
            <a:r>
              <a:rPr lang="en-US" sz="1800" dirty="0"/>
              <a:t>Proble</a:t>
            </a:r>
            <a:r>
              <a:rPr lang="en-US" dirty="0"/>
              <a:t>m Statement Analysis</a:t>
            </a:r>
          </a:p>
          <a:p>
            <a:pPr marL="182880" indent="-182880">
              <a:lnSpc>
                <a:spcPct val="100000"/>
              </a:lnSpc>
              <a:spcBef>
                <a:spcPts val="1200"/>
              </a:spcBef>
              <a:buSzPct val="100000"/>
              <a:buFont typeface="Arial"/>
              <a:buChar char="•"/>
            </a:pPr>
            <a:r>
              <a:rPr lang="en-US" sz="1800" dirty="0"/>
              <a:t>Idea Generation and </a:t>
            </a:r>
            <a:r>
              <a:rPr lang="en-US" sz="1800" dirty="0" err="1"/>
              <a:t>BrainStorming</a:t>
            </a:r>
            <a:endParaRPr lang="en-US" sz="1800" dirty="0"/>
          </a:p>
          <a:p>
            <a:pPr marL="182880" indent="-182880">
              <a:lnSpc>
                <a:spcPct val="100000"/>
              </a:lnSpc>
              <a:spcBef>
                <a:spcPts val="1200"/>
              </a:spcBef>
              <a:buSzPct val="100000"/>
              <a:buFont typeface="Arial"/>
              <a:buChar char="•"/>
            </a:pPr>
            <a:r>
              <a:rPr lang="en-US" dirty="0"/>
              <a:t>Database Setup and management</a:t>
            </a:r>
          </a:p>
          <a:p>
            <a:pPr marL="182880" indent="-182880">
              <a:lnSpc>
                <a:spcPct val="100000"/>
              </a:lnSpc>
              <a:spcBef>
                <a:spcPts val="1200"/>
              </a:spcBef>
              <a:buSzPct val="100000"/>
              <a:buFont typeface="Arial"/>
              <a:buChar char="•"/>
            </a:pPr>
            <a:r>
              <a:rPr lang="en-US" dirty="0"/>
              <a:t>Documentation</a:t>
            </a:r>
          </a:p>
          <a:p>
            <a:pPr marL="182880" indent="-182880">
              <a:lnSpc>
                <a:spcPct val="100000"/>
              </a:lnSpc>
              <a:spcBef>
                <a:spcPts val="1200"/>
              </a:spcBef>
              <a:buSzPct val="100000"/>
              <a:buFont typeface="Arial"/>
              <a:buChar char="•"/>
            </a:pPr>
            <a:r>
              <a:rPr lang="en-US" dirty="0"/>
              <a:t>Technology Research</a:t>
            </a:r>
          </a:p>
          <a:p>
            <a:pPr marL="182880" indent="-182880">
              <a:lnSpc>
                <a:spcPct val="100000"/>
              </a:lnSpc>
              <a:spcBef>
                <a:spcPts val="1200"/>
              </a:spcBef>
              <a:buSzPct val="100000"/>
              <a:buFont typeface="Arial"/>
              <a:buChar char="•"/>
            </a:pPr>
            <a:endParaRPr lang="en-US" dirty="0"/>
          </a:p>
          <a:p>
            <a:pPr marL="182880" indent="-182880">
              <a:lnSpc>
                <a:spcPct val="100000"/>
              </a:lnSpc>
              <a:spcBef>
                <a:spcPts val="1200"/>
              </a:spcBef>
              <a:buSzPct val="100000"/>
              <a:buFont typeface="Arial"/>
              <a:buChar char="•"/>
            </a:pPr>
            <a:endParaRPr lang="en-US" sz="1800" dirty="0"/>
          </a:p>
        </p:txBody>
      </p:sp>
      <p:sp>
        <p:nvSpPr>
          <p:cNvPr id="22" name="TextBox 21">
            <a:extLst>
              <a:ext uri="{FF2B5EF4-FFF2-40B4-BE49-F238E27FC236}">
                <a16:creationId xmlns:a16="http://schemas.microsoft.com/office/drawing/2014/main" id="{006535F1-7B68-FB67-F65E-A562979D5204}"/>
              </a:ext>
            </a:extLst>
          </p:cNvPr>
          <p:cNvSpPr txBox="1"/>
          <p:nvPr/>
        </p:nvSpPr>
        <p:spPr>
          <a:xfrm>
            <a:off x="3291841" y="1590675"/>
            <a:ext cx="2580640" cy="4057650"/>
          </a:xfrm>
          <a:prstGeom prst="rect">
            <a:avLst/>
          </a:prstGeom>
          <a:noFill/>
        </p:spPr>
        <p:txBody>
          <a:bodyPr wrap="square" lIns="0" tIns="0" rIns="0" bIns="0" rtlCol="0">
            <a:noAutofit/>
          </a:bodyPr>
          <a:lstStyle/>
          <a:p>
            <a:pPr marL="182880" indent="-182880">
              <a:lnSpc>
                <a:spcPct val="100000"/>
              </a:lnSpc>
              <a:spcBef>
                <a:spcPts val="1200"/>
              </a:spcBef>
              <a:buSzPct val="100000"/>
              <a:buFont typeface="Arial"/>
              <a:buChar char="•"/>
            </a:pPr>
            <a:r>
              <a:rPr lang="en-US" dirty="0"/>
              <a:t>API development</a:t>
            </a:r>
          </a:p>
          <a:p>
            <a:pPr marL="182880" indent="-182880">
              <a:lnSpc>
                <a:spcPct val="100000"/>
              </a:lnSpc>
              <a:spcBef>
                <a:spcPts val="1200"/>
              </a:spcBef>
              <a:buSzPct val="100000"/>
              <a:buFont typeface="Arial"/>
              <a:buChar char="•"/>
            </a:pPr>
            <a:r>
              <a:rPr lang="en-US" dirty="0"/>
              <a:t>Started Backend Development</a:t>
            </a:r>
          </a:p>
          <a:p>
            <a:pPr marL="182880" indent="-182880">
              <a:lnSpc>
                <a:spcPct val="100000"/>
              </a:lnSpc>
              <a:spcBef>
                <a:spcPts val="1200"/>
              </a:spcBef>
              <a:buSzPct val="100000"/>
              <a:buFont typeface="Arial"/>
              <a:buChar char="•"/>
            </a:pPr>
            <a:r>
              <a:rPr lang="en-US" dirty="0"/>
              <a:t>Wireframe Designing using </a:t>
            </a:r>
            <a:r>
              <a:rPr lang="en-US" dirty="0" err="1"/>
              <a:t>Visily</a:t>
            </a:r>
            <a:endParaRPr lang="en-US" dirty="0"/>
          </a:p>
          <a:p>
            <a:pPr marL="182880" indent="-182880">
              <a:lnSpc>
                <a:spcPct val="100000"/>
              </a:lnSpc>
              <a:spcBef>
                <a:spcPts val="1200"/>
              </a:spcBef>
              <a:buSzPct val="100000"/>
              <a:buFont typeface="Arial"/>
              <a:buChar char="•"/>
            </a:pPr>
            <a:r>
              <a:rPr lang="en-US" dirty="0"/>
              <a:t>Created GitHub Account</a:t>
            </a:r>
          </a:p>
          <a:p>
            <a:pPr marL="182880" indent="-182880">
              <a:lnSpc>
                <a:spcPct val="100000"/>
              </a:lnSpc>
              <a:spcBef>
                <a:spcPts val="1200"/>
              </a:spcBef>
              <a:buSzPct val="100000"/>
              <a:buFont typeface="Arial"/>
              <a:buChar char="•"/>
            </a:pPr>
            <a:r>
              <a:rPr lang="en-US" dirty="0"/>
              <a:t>Pushed Backend Code</a:t>
            </a:r>
          </a:p>
          <a:p>
            <a:pPr marL="182880" indent="-182880">
              <a:lnSpc>
                <a:spcPct val="100000"/>
              </a:lnSpc>
              <a:spcBef>
                <a:spcPts val="1200"/>
              </a:spcBef>
              <a:buSzPct val="100000"/>
              <a:buFont typeface="Arial"/>
              <a:buChar char="•"/>
            </a:pPr>
            <a:endParaRPr lang="en-US" sz="1800" dirty="0"/>
          </a:p>
        </p:txBody>
      </p:sp>
      <p:sp>
        <p:nvSpPr>
          <p:cNvPr id="23" name="TextBox 22">
            <a:extLst>
              <a:ext uri="{FF2B5EF4-FFF2-40B4-BE49-F238E27FC236}">
                <a16:creationId xmlns:a16="http://schemas.microsoft.com/office/drawing/2014/main" id="{A5E66A27-76B8-0CCA-C6C6-7C1E7B05B883}"/>
              </a:ext>
            </a:extLst>
          </p:cNvPr>
          <p:cNvSpPr txBox="1"/>
          <p:nvPr/>
        </p:nvSpPr>
        <p:spPr>
          <a:xfrm>
            <a:off x="6005515" y="1519233"/>
            <a:ext cx="2580640" cy="4057647"/>
          </a:xfrm>
          <a:prstGeom prst="rect">
            <a:avLst/>
          </a:prstGeom>
          <a:noFill/>
        </p:spPr>
        <p:txBody>
          <a:bodyPr wrap="square" lIns="0" tIns="0" rIns="0" bIns="0" rtlCol="0">
            <a:noAutofit/>
          </a:bodyPr>
          <a:lstStyle/>
          <a:p>
            <a:pPr marL="182880" indent="-182880">
              <a:lnSpc>
                <a:spcPct val="100000"/>
              </a:lnSpc>
              <a:spcBef>
                <a:spcPts val="1200"/>
              </a:spcBef>
              <a:buSzPct val="100000"/>
              <a:buFont typeface="Arial"/>
              <a:buChar char="•"/>
            </a:pPr>
            <a:r>
              <a:rPr lang="en-US" dirty="0" err="1"/>
              <a:t>FrontEnd</a:t>
            </a:r>
            <a:r>
              <a:rPr lang="en-US" dirty="0"/>
              <a:t> Development using Angular</a:t>
            </a:r>
          </a:p>
          <a:p>
            <a:pPr marL="182880" indent="-182880">
              <a:lnSpc>
                <a:spcPct val="100000"/>
              </a:lnSpc>
              <a:spcBef>
                <a:spcPts val="1200"/>
              </a:spcBef>
              <a:buSzPct val="100000"/>
              <a:buFont typeface="Arial"/>
              <a:buChar char="•"/>
            </a:pPr>
            <a:r>
              <a:rPr lang="en-US" sz="1800" dirty="0"/>
              <a:t>Pushed Code to Git</a:t>
            </a:r>
          </a:p>
        </p:txBody>
      </p:sp>
      <p:sp>
        <p:nvSpPr>
          <p:cNvPr id="9" name="TextBox 8">
            <a:extLst>
              <a:ext uri="{FF2B5EF4-FFF2-40B4-BE49-F238E27FC236}">
                <a16:creationId xmlns:a16="http://schemas.microsoft.com/office/drawing/2014/main" id="{A5779B33-6413-C9A0-69B4-A5989C3A4BDF}"/>
              </a:ext>
            </a:extLst>
          </p:cNvPr>
          <p:cNvSpPr txBox="1"/>
          <p:nvPr/>
        </p:nvSpPr>
        <p:spPr>
          <a:xfrm>
            <a:off x="8212456" y="1012982"/>
            <a:ext cx="2762250" cy="342899"/>
          </a:xfrm>
          <a:prstGeom prst="rect">
            <a:avLst/>
          </a:prstGeom>
          <a:noFill/>
        </p:spPr>
        <p:txBody>
          <a:bodyPr wrap="square" lIns="0" tIns="0" rIns="0" bIns="0" rtlCol="0">
            <a:noAutofit/>
          </a:bodyPr>
          <a:lstStyle/>
          <a:p>
            <a:pPr algn="ctr">
              <a:lnSpc>
                <a:spcPct val="100000"/>
              </a:lnSpc>
              <a:spcBef>
                <a:spcPts val="1200"/>
              </a:spcBef>
              <a:buSzPct val="100000"/>
            </a:pPr>
            <a:r>
              <a:rPr lang="en-US" sz="1800" dirty="0"/>
              <a:t>Week - 4</a:t>
            </a:r>
          </a:p>
        </p:txBody>
      </p:sp>
      <p:cxnSp>
        <p:nvCxnSpPr>
          <p:cNvPr id="13" name="Straight Arrow Connector 12">
            <a:extLst>
              <a:ext uri="{FF2B5EF4-FFF2-40B4-BE49-F238E27FC236}">
                <a16:creationId xmlns:a16="http://schemas.microsoft.com/office/drawing/2014/main" id="{9546662B-A81D-0D7D-2B55-9192F0C93B67}"/>
              </a:ext>
            </a:extLst>
          </p:cNvPr>
          <p:cNvCxnSpPr>
            <a:cxnSpLocks/>
          </p:cNvCxnSpPr>
          <p:nvPr/>
        </p:nvCxnSpPr>
        <p:spPr>
          <a:xfrm>
            <a:off x="8881746" y="1384934"/>
            <a:ext cx="2092960" cy="0"/>
          </a:xfrm>
          <a:prstGeom prst="straightConnector1">
            <a:avLst/>
          </a:prstGeom>
          <a:ln w="12700" cap="sq">
            <a:tailEnd type="triangle"/>
          </a:ln>
        </p:spPr>
        <p:style>
          <a:lnRef idx="1">
            <a:schemeClr val="accent1"/>
          </a:lnRef>
          <a:fillRef idx="0">
            <a:schemeClr val="accent1"/>
          </a:fillRef>
          <a:effectRef idx="0">
            <a:srgbClr val="000000"/>
          </a:effectRef>
          <a:fontRef idx="minor">
            <a:schemeClr val="bg1"/>
          </a:fontRef>
        </p:style>
      </p:cxnSp>
      <p:sp>
        <p:nvSpPr>
          <p:cNvPr id="16" name="TextBox 15">
            <a:extLst>
              <a:ext uri="{FF2B5EF4-FFF2-40B4-BE49-F238E27FC236}">
                <a16:creationId xmlns:a16="http://schemas.microsoft.com/office/drawing/2014/main" id="{CB8D0CF1-F8D9-59F9-4163-21D44B619775}"/>
              </a:ext>
            </a:extLst>
          </p:cNvPr>
          <p:cNvSpPr txBox="1"/>
          <p:nvPr/>
        </p:nvSpPr>
        <p:spPr>
          <a:xfrm>
            <a:off x="8881746" y="1447795"/>
            <a:ext cx="2580640" cy="1077218"/>
          </a:xfrm>
          <a:prstGeom prst="rect">
            <a:avLst/>
          </a:prstGeom>
          <a:noFill/>
        </p:spPr>
        <p:txBody>
          <a:bodyPr wrap="square">
            <a:spAutoFit/>
          </a:bodyPr>
          <a:lstStyle/>
          <a:p>
            <a:pPr marL="182880" indent="-182880">
              <a:lnSpc>
                <a:spcPct val="100000"/>
              </a:lnSpc>
              <a:spcBef>
                <a:spcPts val="1200"/>
              </a:spcBef>
              <a:buSzPct val="100000"/>
              <a:buFont typeface="Arial"/>
              <a:buChar char="•"/>
            </a:pPr>
            <a:r>
              <a:rPr lang="en-US" dirty="0" err="1"/>
              <a:t>FrontEnd</a:t>
            </a:r>
            <a:r>
              <a:rPr lang="en-US" dirty="0"/>
              <a:t> and Backend Connection</a:t>
            </a:r>
          </a:p>
          <a:p>
            <a:pPr marL="182880" indent="-182880">
              <a:lnSpc>
                <a:spcPct val="100000"/>
              </a:lnSpc>
              <a:spcBef>
                <a:spcPts val="1200"/>
              </a:spcBef>
              <a:buSzPct val="100000"/>
              <a:buFont typeface="Arial"/>
              <a:buChar char="•"/>
            </a:pPr>
            <a:r>
              <a:rPr lang="en-US" sz="1800" dirty="0"/>
              <a:t>Made PPT</a:t>
            </a:r>
          </a:p>
        </p:txBody>
      </p:sp>
    </p:spTree>
    <p:extLst>
      <p:ext uri="{BB962C8B-B14F-4D97-AF65-F5344CB8AC3E}">
        <p14:creationId xmlns:p14="http://schemas.microsoft.com/office/powerpoint/2010/main" val="2636278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C0B85-EBEC-734B-98A8-2BAC52CC0257}"/>
              </a:ext>
            </a:extLst>
          </p:cNvPr>
          <p:cNvSpPr>
            <a:spLocks noGrp="1"/>
          </p:cNvSpPr>
          <p:nvPr>
            <p:ph type="title"/>
          </p:nvPr>
        </p:nvSpPr>
        <p:spPr/>
        <p:txBody>
          <a:bodyPr/>
          <a:lstStyle/>
          <a:p>
            <a:r>
              <a:rPr lang="en-US"/>
              <a:t>This is a “Timeline” slide</a:t>
            </a:r>
          </a:p>
        </p:txBody>
      </p:sp>
      <p:sp>
        <p:nvSpPr>
          <p:cNvPr id="3" name="Content Placeholder 2">
            <a:extLst>
              <a:ext uri="{FF2B5EF4-FFF2-40B4-BE49-F238E27FC236}">
                <a16:creationId xmlns:a16="http://schemas.microsoft.com/office/drawing/2014/main" id="{95A1310C-7516-9B42-A1FD-3E54A6F3494C}"/>
              </a:ext>
            </a:extLst>
          </p:cNvPr>
          <p:cNvSpPr>
            <a:spLocks noGrp="1"/>
          </p:cNvSpPr>
          <p:nvPr>
            <p:ph sz="half" idx="1"/>
          </p:nvPr>
        </p:nvSpPr>
        <p:spPr>
          <a:xfrm>
            <a:off x="365760" y="2382715"/>
            <a:ext cx="2633472" cy="3648806"/>
          </a:xfrm>
        </p:spPr>
        <p:txBody>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a:t>
            </a:r>
          </a:p>
          <a:p>
            <a:pPr marL="0" indent="0">
              <a:buNone/>
            </a:pPr>
            <a:r>
              <a:rPr lang="en-US"/>
              <a:t>To insert text, click the placeholder and start typing.</a:t>
            </a:r>
          </a:p>
          <a:p>
            <a:pPr marL="0" indent="0">
              <a:buNone/>
            </a:pPr>
            <a:r>
              <a:rPr lang="en-US"/>
              <a:t>To insert tables, pictures, charts or graphics, click the appropriate icon in the middle of the placeholder.</a:t>
            </a:r>
          </a:p>
        </p:txBody>
      </p:sp>
      <p:sp>
        <p:nvSpPr>
          <p:cNvPr id="4" name="Content Placeholder 3">
            <a:extLst>
              <a:ext uri="{FF2B5EF4-FFF2-40B4-BE49-F238E27FC236}">
                <a16:creationId xmlns:a16="http://schemas.microsoft.com/office/drawing/2014/main" id="{5901F384-3096-F642-998B-DF0792F7F541}"/>
              </a:ext>
            </a:extLst>
          </p:cNvPr>
          <p:cNvSpPr>
            <a:spLocks noGrp="1"/>
          </p:cNvSpPr>
          <p:nvPr>
            <p:ph sz="half" idx="2"/>
          </p:nvPr>
        </p:nvSpPr>
        <p:spPr>
          <a:xfrm>
            <a:off x="3310128" y="2382715"/>
            <a:ext cx="2633472" cy="3648806"/>
          </a:xfrm>
        </p:spPr>
        <p:txBody>
          <a:bodyPr>
            <a:normAutofit/>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a:t>
            </a:r>
          </a:p>
          <a:p>
            <a:pPr marL="0" indent="0">
              <a:buNone/>
            </a:pPr>
            <a:r>
              <a:rPr lang="en-US"/>
              <a:t>To insert text, click the placeholder and start typing.</a:t>
            </a:r>
          </a:p>
          <a:p>
            <a:pPr marL="0" indent="0">
              <a:buNone/>
            </a:pPr>
            <a:r>
              <a:rPr lang="en-US"/>
              <a:t>To insert tables, pictures, charts or graphics, click the appropriate icon in the middle of the placeholder.</a:t>
            </a:r>
          </a:p>
        </p:txBody>
      </p:sp>
      <p:sp>
        <p:nvSpPr>
          <p:cNvPr id="5" name="Content Placeholder 4">
            <a:extLst>
              <a:ext uri="{FF2B5EF4-FFF2-40B4-BE49-F238E27FC236}">
                <a16:creationId xmlns:a16="http://schemas.microsoft.com/office/drawing/2014/main" id="{081DF1DD-3C06-2442-B80A-157896BDC117}"/>
              </a:ext>
            </a:extLst>
          </p:cNvPr>
          <p:cNvSpPr>
            <a:spLocks noGrp="1"/>
          </p:cNvSpPr>
          <p:nvPr>
            <p:ph sz="quarter" idx="13"/>
          </p:nvPr>
        </p:nvSpPr>
        <p:spPr>
          <a:xfrm>
            <a:off x="6245352" y="2382715"/>
            <a:ext cx="2633472" cy="3648806"/>
          </a:xfrm>
        </p:spPr>
        <p:txBody>
          <a:bodyPr>
            <a:normAutofit/>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a:t>
            </a:r>
          </a:p>
          <a:p>
            <a:pPr marL="0" indent="0">
              <a:buNone/>
            </a:pPr>
            <a:r>
              <a:rPr lang="en-US"/>
              <a:t>To insert text, click the placeholder and start typing.</a:t>
            </a:r>
          </a:p>
          <a:p>
            <a:pPr marL="0" indent="0">
              <a:buNone/>
            </a:pPr>
            <a:r>
              <a:rPr lang="en-US"/>
              <a:t>To insert tables, pictures, charts or graphics, click the appropriate icon in the middle of the placeholder.</a:t>
            </a:r>
          </a:p>
        </p:txBody>
      </p:sp>
      <p:sp>
        <p:nvSpPr>
          <p:cNvPr id="6" name="Content Placeholder 5">
            <a:extLst>
              <a:ext uri="{FF2B5EF4-FFF2-40B4-BE49-F238E27FC236}">
                <a16:creationId xmlns:a16="http://schemas.microsoft.com/office/drawing/2014/main" id="{7A7762B4-60BF-734E-9124-0AA6C970BB76}"/>
              </a:ext>
            </a:extLst>
          </p:cNvPr>
          <p:cNvSpPr>
            <a:spLocks noGrp="1"/>
          </p:cNvSpPr>
          <p:nvPr>
            <p:ph sz="quarter" idx="14"/>
          </p:nvPr>
        </p:nvSpPr>
        <p:spPr>
          <a:xfrm>
            <a:off x="9189720" y="2382715"/>
            <a:ext cx="2633472" cy="3648806"/>
          </a:xfrm>
        </p:spPr>
        <p:txBody>
          <a:bodyPr/>
          <a:lstStyle/>
          <a:p>
            <a:pPr marL="0" indent="0">
              <a:buNone/>
            </a:pPr>
            <a:r>
              <a:rPr lang="en-US" b="1"/>
              <a:t>If needed, use Arial Bold for body headings</a:t>
            </a:r>
          </a:p>
          <a:p>
            <a:pPr marL="0" indent="0">
              <a:buNone/>
            </a:pPr>
            <a:r>
              <a:rPr lang="en-US"/>
              <a:t>Multi-column slides have equal-width columns, each of which can be used for text, tables, pictures, charts and/or graphics.</a:t>
            </a:r>
          </a:p>
          <a:p>
            <a:pPr marL="0" indent="0">
              <a:buNone/>
            </a:pPr>
            <a:r>
              <a:rPr lang="en-US"/>
              <a:t>To insert text, click the placeholder and start typing.</a:t>
            </a:r>
          </a:p>
          <a:p>
            <a:pPr marL="0" indent="0">
              <a:buNone/>
            </a:pPr>
            <a:r>
              <a:rPr lang="en-US"/>
              <a:t>To insert tables, pictures, charts or graphics, click the appropriate icon in the middle of the placeholder.</a:t>
            </a:r>
          </a:p>
        </p:txBody>
      </p:sp>
      <p:cxnSp>
        <p:nvCxnSpPr>
          <p:cNvPr id="7" name="Line">
            <a:extLst>
              <a:ext uri="{FF2B5EF4-FFF2-40B4-BE49-F238E27FC236}">
                <a16:creationId xmlns:a16="http://schemas.microsoft.com/office/drawing/2014/main" id="{D09BBDB6-68F6-BE4A-94B9-25AA68B76DEF}"/>
              </a:ext>
            </a:extLst>
          </p:cNvPr>
          <p:cNvCxnSpPr>
            <a:cxnSpLocks/>
          </p:cNvCxnSpPr>
          <p:nvPr/>
        </p:nvCxnSpPr>
        <p:spPr>
          <a:xfrm>
            <a:off x="0" y="2171211"/>
            <a:ext cx="12192000" cy="0"/>
          </a:xfrm>
          <a:prstGeom prst="line">
            <a:avLst/>
          </a:prstGeom>
          <a:ln w="38100" cap="flat">
            <a:solidFill>
              <a:schemeClr val="accent1"/>
            </a:solidFill>
          </a:ln>
        </p:spPr>
        <p:style>
          <a:lnRef idx="1">
            <a:schemeClr val="accent1"/>
          </a:lnRef>
          <a:fillRef idx="0">
            <a:schemeClr val="accent1"/>
          </a:fillRef>
          <a:effectRef idx="0">
            <a:srgbClr val="000000"/>
          </a:effectRef>
          <a:fontRef idx="minor">
            <a:schemeClr val="bg1"/>
          </a:fontRef>
        </p:style>
      </p:cxnSp>
      <p:sp>
        <p:nvSpPr>
          <p:cNvPr id="8" name="Rectangle 7">
            <a:extLst>
              <a:ext uri="{FF2B5EF4-FFF2-40B4-BE49-F238E27FC236}">
                <a16:creationId xmlns:a16="http://schemas.microsoft.com/office/drawing/2014/main" id="{8D3C8576-7D53-C046-B4B4-28975CF135CB}"/>
              </a:ext>
            </a:extLst>
          </p:cNvPr>
          <p:cNvSpPr/>
          <p:nvPr/>
        </p:nvSpPr>
        <p:spPr>
          <a:xfrm>
            <a:off x="3283295" y="2067508"/>
            <a:ext cx="197088" cy="197088"/>
          </a:xfrm>
          <a:prstGeom prst="rect">
            <a:avLst/>
          </a:prstGeom>
          <a:solidFill>
            <a:schemeClr val="accent1"/>
          </a:solidFill>
          <a:ln w="57150">
            <a:solidFill>
              <a:schemeClr val="bg1"/>
            </a:solid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A" sz="1800"/>
          </a:p>
        </p:txBody>
      </p:sp>
      <p:sp>
        <p:nvSpPr>
          <p:cNvPr id="9" name="Rectangle 8">
            <a:extLst>
              <a:ext uri="{FF2B5EF4-FFF2-40B4-BE49-F238E27FC236}">
                <a16:creationId xmlns:a16="http://schemas.microsoft.com/office/drawing/2014/main" id="{40D11E47-6C65-6840-9B36-2BC14423E1FD}"/>
              </a:ext>
            </a:extLst>
          </p:cNvPr>
          <p:cNvSpPr/>
          <p:nvPr/>
        </p:nvSpPr>
        <p:spPr>
          <a:xfrm>
            <a:off x="9189720" y="2043906"/>
            <a:ext cx="244292" cy="244292"/>
          </a:xfrm>
          <a:prstGeom prst="rect">
            <a:avLst/>
          </a:prstGeom>
          <a:solidFill>
            <a:schemeClr val="tx1"/>
          </a:solidFill>
          <a:ln w="57150">
            <a:solidFill>
              <a:schemeClr val="bg1"/>
            </a:solid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A" sz="1800"/>
          </a:p>
        </p:txBody>
      </p:sp>
      <p:sp>
        <p:nvSpPr>
          <p:cNvPr id="10" name="Content Placeholder 2">
            <a:extLst>
              <a:ext uri="{FF2B5EF4-FFF2-40B4-BE49-F238E27FC236}">
                <a16:creationId xmlns:a16="http://schemas.microsoft.com/office/drawing/2014/main" id="{48611706-E47D-1F4F-A2E8-4BF82465A816}"/>
              </a:ext>
            </a:extLst>
          </p:cNvPr>
          <p:cNvSpPr txBox="1">
            <a:spLocks/>
          </p:cNvSpPr>
          <p:nvPr/>
        </p:nvSpPr>
        <p:spPr>
          <a:xfrm>
            <a:off x="365760" y="1574338"/>
            <a:ext cx="2639804" cy="276999"/>
          </a:xfrm>
          <a:prstGeom prst="rect">
            <a:avLst/>
          </a:prstGeom>
        </p:spPr>
        <p:txBody>
          <a:bodyPr vert="horz" wrap="square" lIns="0" tIns="0" rIns="0" bIns="0" spcCol="301752" rtlCol="0">
            <a:spAutoFit/>
          </a:bodyPr>
          <a:lstStyle>
            <a:lvl1pPr marL="182880" indent="-182880" algn="l" defTabSz="914400" rtl="0" eaLnBrk="1" latinLnBrk="0" hangingPunct="1">
              <a:lnSpc>
                <a:spcPct val="100000"/>
              </a:lnSpc>
              <a:spcBef>
                <a:spcPts val="1200"/>
              </a:spcBef>
              <a:buClrTx/>
              <a:buFont typeface="Arial" panose="020B0604020202020204" pitchFamily="34" charset="0"/>
              <a:buChar char="•"/>
              <a:defRPr sz="1800" kern="1200">
                <a:solidFill>
                  <a:schemeClr val="tx1"/>
                </a:solidFill>
                <a:latin typeface="+mn-lt"/>
                <a:ea typeface="+mn-ea"/>
                <a:cs typeface="+mn-cs"/>
              </a:defRPr>
            </a:lvl1pPr>
            <a:lvl2pPr marL="3657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2pPr>
            <a:lvl3pPr marL="5486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3pPr>
            <a:lvl4pPr marL="7315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4pPr>
            <a:lvl5pPr marL="91440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5pPr>
            <a:lvl6pPr marL="109728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6pPr>
            <a:lvl7pPr marL="12801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7pPr>
            <a:lvl8pPr marL="14630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8pPr>
            <a:lvl9pPr marL="16459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600"/>
              </a:spcBef>
              <a:buNone/>
            </a:pPr>
            <a:r>
              <a:rPr lang="en-GB" b="1"/>
              <a:t>September 2020</a:t>
            </a:r>
          </a:p>
        </p:txBody>
      </p:sp>
      <p:sp>
        <p:nvSpPr>
          <p:cNvPr id="11" name="Content Placeholder 3">
            <a:extLst>
              <a:ext uri="{FF2B5EF4-FFF2-40B4-BE49-F238E27FC236}">
                <a16:creationId xmlns:a16="http://schemas.microsoft.com/office/drawing/2014/main" id="{1BD87389-FEFB-894A-A4F9-DECA43209817}"/>
              </a:ext>
            </a:extLst>
          </p:cNvPr>
          <p:cNvSpPr txBox="1">
            <a:spLocks/>
          </p:cNvSpPr>
          <p:nvPr/>
        </p:nvSpPr>
        <p:spPr>
          <a:xfrm>
            <a:off x="3310128" y="1574338"/>
            <a:ext cx="2632066" cy="276999"/>
          </a:xfrm>
          <a:prstGeom prst="rect">
            <a:avLst/>
          </a:prstGeom>
        </p:spPr>
        <p:txBody>
          <a:bodyPr vert="horz" wrap="square" lIns="0" tIns="0" rIns="0" bIns="0" spcCol="301752" rtlCol="0">
            <a:spAutoFit/>
          </a:bodyPr>
          <a:lstStyle>
            <a:lvl1pPr marL="182880" indent="-182880" algn="l" defTabSz="914400" rtl="0" eaLnBrk="1" latinLnBrk="0" hangingPunct="1">
              <a:lnSpc>
                <a:spcPct val="100000"/>
              </a:lnSpc>
              <a:spcBef>
                <a:spcPts val="1200"/>
              </a:spcBef>
              <a:buClrTx/>
              <a:buFont typeface="Arial" panose="020B0604020202020204" pitchFamily="34" charset="0"/>
              <a:buChar char="•"/>
              <a:defRPr sz="1800" kern="1200">
                <a:solidFill>
                  <a:schemeClr val="tx1"/>
                </a:solidFill>
                <a:latin typeface="+mn-lt"/>
                <a:ea typeface="+mn-ea"/>
                <a:cs typeface="+mn-cs"/>
              </a:defRPr>
            </a:lvl1pPr>
            <a:lvl2pPr marL="3657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2pPr>
            <a:lvl3pPr marL="5486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3pPr>
            <a:lvl4pPr marL="7315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4pPr>
            <a:lvl5pPr marL="91440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5pPr>
            <a:lvl6pPr marL="109728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6pPr>
            <a:lvl7pPr marL="12801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7pPr>
            <a:lvl8pPr marL="14630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8pPr>
            <a:lvl9pPr marL="16459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600"/>
              </a:spcBef>
              <a:buNone/>
            </a:pPr>
            <a:r>
              <a:rPr lang="en-GB" b="1"/>
              <a:t>October 2020</a:t>
            </a:r>
          </a:p>
        </p:txBody>
      </p:sp>
      <p:sp>
        <p:nvSpPr>
          <p:cNvPr id="12" name="Content Placeholder 4">
            <a:extLst>
              <a:ext uri="{FF2B5EF4-FFF2-40B4-BE49-F238E27FC236}">
                <a16:creationId xmlns:a16="http://schemas.microsoft.com/office/drawing/2014/main" id="{5A8216DA-BDD3-A841-9B5A-C299D156F48F}"/>
              </a:ext>
            </a:extLst>
          </p:cNvPr>
          <p:cNvSpPr txBox="1">
            <a:spLocks/>
          </p:cNvSpPr>
          <p:nvPr/>
        </p:nvSpPr>
        <p:spPr>
          <a:xfrm>
            <a:off x="9231389" y="1574338"/>
            <a:ext cx="2591803" cy="276999"/>
          </a:xfrm>
          <a:prstGeom prst="rect">
            <a:avLst/>
          </a:prstGeom>
        </p:spPr>
        <p:txBody>
          <a:bodyPr vert="horz" wrap="square" lIns="0" tIns="0" rIns="0" bIns="0" spcCol="301752" rtlCol="0">
            <a:spAutoFit/>
          </a:bodyPr>
          <a:lstStyle>
            <a:lvl1pPr marL="182880" indent="-182880" algn="l" defTabSz="914400" rtl="0" eaLnBrk="1" latinLnBrk="0" hangingPunct="1">
              <a:lnSpc>
                <a:spcPct val="100000"/>
              </a:lnSpc>
              <a:spcBef>
                <a:spcPts val="1200"/>
              </a:spcBef>
              <a:buClrTx/>
              <a:buFont typeface="Arial" panose="020B0604020202020204" pitchFamily="34" charset="0"/>
              <a:buChar char="•"/>
              <a:defRPr sz="1800" kern="1200">
                <a:solidFill>
                  <a:schemeClr val="tx1"/>
                </a:solidFill>
                <a:latin typeface="+mn-lt"/>
                <a:ea typeface="+mn-ea"/>
                <a:cs typeface="+mn-cs"/>
              </a:defRPr>
            </a:lvl1pPr>
            <a:lvl2pPr marL="3657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2pPr>
            <a:lvl3pPr marL="5486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3pPr>
            <a:lvl4pPr marL="7315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4pPr>
            <a:lvl5pPr marL="91440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5pPr>
            <a:lvl6pPr marL="109728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6pPr>
            <a:lvl7pPr marL="12801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7pPr>
            <a:lvl8pPr marL="14630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8pPr>
            <a:lvl9pPr marL="16459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600"/>
              </a:spcBef>
              <a:buNone/>
            </a:pPr>
            <a:r>
              <a:rPr lang="en-GB" b="1"/>
              <a:t>December 2020</a:t>
            </a:r>
          </a:p>
        </p:txBody>
      </p:sp>
      <p:sp>
        <p:nvSpPr>
          <p:cNvPr id="13" name="Rectangle 12">
            <a:extLst>
              <a:ext uri="{FF2B5EF4-FFF2-40B4-BE49-F238E27FC236}">
                <a16:creationId xmlns:a16="http://schemas.microsoft.com/office/drawing/2014/main" id="{7246FA6E-4B18-AD4C-B199-90E23D3BC328}"/>
              </a:ext>
            </a:extLst>
          </p:cNvPr>
          <p:cNvSpPr/>
          <p:nvPr/>
        </p:nvSpPr>
        <p:spPr>
          <a:xfrm>
            <a:off x="340179" y="2067508"/>
            <a:ext cx="197088" cy="197088"/>
          </a:xfrm>
          <a:prstGeom prst="rect">
            <a:avLst/>
          </a:prstGeom>
          <a:solidFill>
            <a:schemeClr val="accent1"/>
          </a:solidFill>
          <a:ln w="57150">
            <a:solidFill>
              <a:schemeClr val="bg1"/>
            </a:solid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A" sz="1800"/>
          </a:p>
        </p:txBody>
      </p:sp>
      <p:sp>
        <p:nvSpPr>
          <p:cNvPr id="14" name="Rectangle 13">
            <a:extLst>
              <a:ext uri="{FF2B5EF4-FFF2-40B4-BE49-F238E27FC236}">
                <a16:creationId xmlns:a16="http://schemas.microsoft.com/office/drawing/2014/main" id="{A72B1053-9EFE-2848-B771-DE0DEF5F8AE9}"/>
              </a:ext>
            </a:extLst>
          </p:cNvPr>
          <p:cNvSpPr/>
          <p:nvPr/>
        </p:nvSpPr>
        <p:spPr>
          <a:xfrm>
            <a:off x="6219925" y="2067508"/>
            <a:ext cx="197088" cy="197088"/>
          </a:xfrm>
          <a:prstGeom prst="rect">
            <a:avLst/>
          </a:prstGeom>
          <a:solidFill>
            <a:schemeClr val="accent1"/>
          </a:solidFill>
          <a:ln w="57150">
            <a:solidFill>
              <a:schemeClr val="bg1"/>
            </a:solid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A" sz="1800"/>
          </a:p>
        </p:txBody>
      </p:sp>
      <p:sp>
        <p:nvSpPr>
          <p:cNvPr id="15" name="Content Placeholder 3">
            <a:extLst>
              <a:ext uri="{FF2B5EF4-FFF2-40B4-BE49-F238E27FC236}">
                <a16:creationId xmlns:a16="http://schemas.microsoft.com/office/drawing/2014/main" id="{713C0769-FFE6-7846-B080-650B88EF584E}"/>
              </a:ext>
            </a:extLst>
          </p:cNvPr>
          <p:cNvSpPr txBox="1">
            <a:spLocks/>
          </p:cNvSpPr>
          <p:nvPr/>
        </p:nvSpPr>
        <p:spPr>
          <a:xfrm>
            <a:off x="6246758" y="1574338"/>
            <a:ext cx="2632066" cy="276999"/>
          </a:xfrm>
          <a:prstGeom prst="rect">
            <a:avLst/>
          </a:prstGeom>
        </p:spPr>
        <p:txBody>
          <a:bodyPr vert="horz" wrap="square" lIns="0" tIns="0" rIns="0" bIns="0" spcCol="301752" rtlCol="0">
            <a:spAutoFit/>
          </a:bodyPr>
          <a:lstStyle>
            <a:lvl1pPr marL="182880" indent="-182880" algn="l" defTabSz="914400" rtl="0" eaLnBrk="1" latinLnBrk="0" hangingPunct="1">
              <a:lnSpc>
                <a:spcPct val="100000"/>
              </a:lnSpc>
              <a:spcBef>
                <a:spcPts val="1200"/>
              </a:spcBef>
              <a:buClrTx/>
              <a:buFont typeface="Arial" panose="020B0604020202020204" pitchFamily="34" charset="0"/>
              <a:buChar char="•"/>
              <a:defRPr sz="1800" kern="1200">
                <a:solidFill>
                  <a:schemeClr val="tx1"/>
                </a:solidFill>
                <a:latin typeface="+mn-lt"/>
                <a:ea typeface="+mn-ea"/>
                <a:cs typeface="+mn-cs"/>
              </a:defRPr>
            </a:lvl1pPr>
            <a:lvl2pPr marL="3657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2pPr>
            <a:lvl3pPr marL="5486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3pPr>
            <a:lvl4pPr marL="7315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4pPr>
            <a:lvl5pPr marL="91440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5pPr>
            <a:lvl6pPr marL="109728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6pPr>
            <a:lvl7pPr marL="128016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7pPr>
            <a:lvl8pPr marL="146304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8pPr>
            <a:lvl9pPr marL="1645920" indent="-182880" algn="l" defTabSz="914400" rtl="0" eaLnBrk="1" latinLnBrk="0" hangingPunct="1">
              <a:lnSpc>
                <a:spcPct val="100000"/>
              </a:lnSpc>
              <a:spcBef>
                <a:spcPts val="3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600"/>
              </a:spcBef>
              <a:buNone/>
            </a:pPr>
            <a:r>
              <a:rPr lang="en-GB" b="1"/>
              <a:t>November 2020</a:t>
            </a:r>
          </a:p>
        </p:txBody>
      </p:sp>
    </p:spTree>
    <p:extLst>
      <p:ext uri="{BB962C8B-B14F-4D97-AF65-F5344CB8AC3E}">
        <p14:creationId xmlns:p14="http://schemas.microsoft.com/office/powerpoint/2010/main" val="4031676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A53C9-1F5E-0545-BB2E-7277B84401F7}"/>
              </a:ext>
            </a:extLst>
          </p:cNvPr>
          <p:cNvSpPr>
            <a:spLocks noGrp="1"/>
          </p:cNvSpPr>
          <p:nvPr>
            <p:ph type="title"/>
          </p:nvPr>
        </p:nvSpPr>
        <p:spPr/>
        <p:txBody>
          <a:bodyPr/>
          <a:lstStyle/>
          <a:p>
            <a:r>
              <a:rPr lang="en-US"/>
              <a:t>Meet the UST team</a:t>
            </a:r>
          </a:p>
        </p:txBody>
      </p:sp>
      <p:sp>
        <p:nvSpPr>
          <p:cNvPr id="3" name="Picture Placeholder 2">
            <a:extLst>
              <a:ext uri="{FF2B5EF4-FFF2-40B4-BE49-F238E27FC236}">
                <a16:creationId xmlns:a16="http://schemas.microsoft.com/office/drawing/2014/main" id="{8EB80A39-B528-0D45-BC04-6C91C4672671}"/>
              </a:ext>
            </a:extLst>
          </p:cNvPr>
          <p:cNvSpPr>
            <a:spLocks noGrp="1"/>
          </p:cNvSpPr>
          <p:nvPr>
            <p:ph type="pic" sz="quarter" idx="14"/>
          </p:nvPr>
        </p:nvSpPr>
        <p:spPr/>
      </p:sp>
      <p:sp>
        <p:nvSpPr>
          <p:cNvPr id="4" name="Content Placeholder 3">
            <a:extLst>
              <a:ext uri="{FF2B5EF4-FFF2-40B4-BE49-F238E27FC236}">
                <a16:creationId xmlns:a16="http://schemas.microsoft.com/office/drawing/2014/main" id="{84CC8F87-0144-274C-B3E3-3167D4AC1D71}"/>
              </a:ext>
            </a:extLst>
          </p:cNvPr>
          <p:cNvSpPr>
            <a:spLocks noGrp="1"/>
          </p:cNvSpPr>
          <p:nvPr>
            <p:ph sz="half" idx="1"/>
          </p:nvPr>
        </p:nvSpPr>
        <p:spPr/>
        <p:txBody>
          <a:bodyPr/>
          <a:lstStyle/>
          <a:p>
            <a:r>
              <a:rPr lang="en-US" err="1"/>
              <a:t>Firstname</a:t>
            </a:r>
            <a:r>
              <a:rPr lang="en-US"/>
              <a:t> </a:t>
            </a:r>
            <a:r>
              <a:rPr lang="en-US" err="1"/>
              <a:t>Lastname</a:t>
            </a:r>
            <a:endParaRPr lang="en-US"/>
          </a:p>
          <a:p>
            <a:pPr lvl="1"/>
            <a:r>
              <a:rPr lang="en-US"/>
              <a:t>Title</a:t>
            </a:r>
          </a:p>
          <a:p>
            <a:pPr lvl="2"/>
            <a:r>
              <a:rPr lang="en-US"/>
              <a:t>Summary. This is placeholder text.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sp>
        <p:nvSpPr>
          <p:cNvPr id="5" name="Picture Placeholder 4">
            <a:extLst>
              <a:ext uri="{FF2B5EF4-FFF2-40B4-BE49-F238E27FC236}">
                <a16:creationId xmlns:a16="http://schemas.microsoft.com/office/drawing/2014/main" id="{3710D632-7B88-9C4A-943D-30AAA9927422}"/>
              </a:ext>
            </a:extLst>
          </p:cNvPr>
          <p:cNvSpPr>
            <a:spLocks noGrp="1"/>
          </p:cNvSpPr>
          <p:nvPr>
            <p:ph type="pic" sz="quarter" idx="15"/>
          </p:nvPr>
        </p:nvSpPr>
        <p:spPr/>
      </p:sp>
      <p:sp>
        <p:nvSpPr>
          <p:cNvPr id="6" name="Content Placeholder 5">
            <a:extLst>
              <a:ext uri="{FF2B5EF4-FFF2-40B4-BE49-F238E27FC236}">
                <a16:creationId xmlns:a16="http://schemas.microsoft.com/office/drawing/2014/main" id="{2C9899CB-EF91-7943-9625-7AD84A494EFD}"/>
              </a:ext>
            </a:extLst>
          </p:cNvPr>
          <p:cNvSpPr>
            <a:spLocks noGrp="1"/>
          </p:cNvSpPr>
          <p:nvPr>
            <p:ph sz="half" idx="2"/>
          </p:nvPr>
        </p:nvSpPr>
        <p:spPr/>
        <p:txBody>
          <a:bodyPr/>
          <a:lstStyle/>
          <a:p>
            <a:r>
              <a:rPr lang="en-US" err="1"/>
              <a:t>Firstname</a:t>
            </a:r>
            <a:r>
              <a:rPr lang="en-US"/>
              <a:t> </a:t>
            </a:r>
            <a:r>
              <a:rPr lang="en-US" err="1"/>
              <a:t>Lastname</a:t>
            </a:r>
            <a:endParaRPr lang="en-US"/>
          </a:p>
          <a:p>
            <a:pPr lvl="1"/>
            <a:r>
              <a:rPr lang="en-US"/>
              <a:t>Title</a:t>
            </a:r>
          </a:p>
          <a:p>
            <a:pPr lvl="2"/>
            <a:r>
              <a:rPr lang="en-US"/>
              <a:t>Summary. This is placeholder text.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sp>
        <p:nvSpPr>
          <p:cNvPr id="7" name="Picture Placeholder 6">
            <a:extLst>
              <a:ext uri="{FF2B5EF4-FFF2-40B4-BE49-F238E27FC236}">
                <a16:creationId xmlns:a16="http://schemas.microsoft.com/office/drawing/2014/main" id="{A5C098A2-608F-8B45-BA82-382201EE0369}"/>
              </a:ext>
            </a:extLst>
          </p:cNvPr>
          <p:cNvSpPr>
            <a:spLocks noGrp="1"/>
          </p:cNvSpPr>
          <p:nvPr>
            <p:ph type="pic" sz="quarter" idx="16"/>
          </p:nvPr>
        </p:nvSpPr>
        <p:spPr/>
      </p:sp>
      <p:sp>
        <p:nvSpPr>
          <p:cNvPr id="8" name="Content Placeholder 7">
            <a:extLst>
              <a:ext uri="{FF2B5EF4-FFF2-40B4-BE49-F238E27FC236}">
                <a16:creationId xmlns:a16="http://schemas.microsoft.com/office/drawing/2014/main" id="{16272FA2-E315-2944-9509-58E5225B5507}"/>
              </a:ext>
            </a:extLst>
          </p:cNvPr>
          <p:cNvSpPr>
            <a:spLocks noGrp="1"/>
          </p:cNvSpPr>
          <p:nvPr>
            <p:ph sz="quarter" idx="13"/>
          </p:nvPr>
        </p:nvSpPr>
        <p:spPr/>
        <p:txBody>
          <a:bodyPr/>
          <a:lstStyle/>
          <a:p>
            <a:r>
              <a:rPr lang="en-US" err="1"/>
              <a:t>Firstname</a:t>
            </a:r>
            <a:r>
              <a:rPr lang="en-US"/>
              <a:t> </a:t>
            </a:r>
            <a:r>
              <a:rPr lang="en-US" err="1"/>
              <a:t>Lastname</a:t>
            </a:r>
            <a:endParaRPr lang="en-US"/>
          </a:p>
          <a:p>
            <a:pPr lvl="1"/>
            <a:r>
              <a:rPr lang="en-US"/>
              <a:t>Title</a:t>
            </a:r>
          </a:p>
          <a:p>
            <a:pPr lvl="2"/>
            <a:r>
              <a:rPr lang="en-US"/>
              <a:t>Summary. This is placeholder text.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a:t>
            </a:r>
          </a:p>
        </p:txBody>
      </p:sp>
      <p:sp>
        <p:nvSpPr>
          <p:cNvPr id="10" name="Instructions">
            <a:extLst>
              <a:ext uri="{FF2B5EF4-FFF2-40B4-BE49-F238E27FC236}">
                <a16:creationId xmlns:a16="http://schemas.microsoft.com/office/drawing/2014/main" id="{E1856823-78B3-5246-B3C3-E8F60470C7E1}"/>
              </a:ext>
            </a:extLst>
          </p:cNvPr>
          <p:cNvSpPr/>
          <p:nvPr/>
        </p:nvSpPr>
        <p:spPr>
          <a:xfrm>
            <a:off x="9190228" y="365125"/>
            <a:ext cx="2633472" cy="869315"/>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Use level 1 text for name, level 2 text for title </a:t>
            </a:r>
            <a:br>
              <a:rPr lang="en-US" sz="800">
                <a:solidFill>
                  <a:schemeClr val="bg1"/>
                </a:solidFill>
              </a:rPr>
            </a:br>
            <a:r>
              <a:rPr lang="en-US" sz="800">
                <a:solidFill>
                  <a:schemeClr val="bg1"/>
                </a:solidFill>
              </a:rPr>
              <a:t>and level 3 text for biography. </a:t>
            </a:r>
            <a:br>
              <a:rPr lang="en-US" sz="800">
                <a:solidFill>
                  <a:schemeClr val="bg1"/>
                </a:solidFill>
              </a:rPr>
            </a:br>
            <a:r>
              <a:rPr lang="en-US" sz="800">
                <a:solidFill>
                  <a:schemeClr val="bg1"/>
                </a:solidFill>
              </a:rPr>
              <a:t>Photos must fill the entire gray placeholders. </a:t>
            </a:r>
            <a:br>
              <a:rPr lang="en-US" sz="800">
                <a:solidFill>
                  <a:schemeClr val="bg1"/>
                </a:solidFill>
              </a:rPr>
            </a:br>
            <a:r>
              <a:rPr lang="en-US" sz="800">
                <a:solidFill>
                  <a:schemeClr val="bg1"/>
                </a:solidFill>
              </a:rPr>
              <a:t>Delete unneeded text/photo placeholders.</a:t>
            </a:r>
          </a:p>
        </p:txBody>
      </p:sp>
    </p:spTree>
    <p:extLst>
      <p:ext uri="{BB962C8B-B14F-4D97-AF65-F5344CB8AC3E}">
        <p14:creationId xmlns:p14="http://schemas.microsoft.com/office/powerpoint/2010/main" val="1805429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FE7E8-CAF6-8B4E-B908-C2E4B0439884}"/>
              </a:ext>
            </a:extLst>
          </p:cNvPr>
          <p:cNvSpPr>
            <a:spLocks noGrp="1"/>
          </p:cNvSpPr>
          <p:nvPr>
            <p:ph type="title"/>
          </p:nvPr>
        </p:nvSpPr>
        <p:spPr>
          <a:xfrm>
            <a:off x="365759" y="365760"/>
            <a:ext cx="8202168" cy="914400"/>
          </a:xfrm>
        </p:spPr>
        <p:txBody>
          <a:bodyPr/>
          <a:lstStyle/>
          <a:p>
            <a:r>
              <a:rPr lang="en-US"/>
              <a:t>This is a “Three Quarters Sand” slide</a:t>
            </a:r>
            <a:br>
              <a:rPr lang="en-US"/>
            </a:br>
            <a:r>
              <a:rPr lang="en-US" sz="2400" b="0"/>
              <a:t>Can be used flexibly by advanced users</a:t>
            </a:r>
          </a:p>
        </p:txBody>
      </p:sp>
      <p:grpSp>
        <p:nvGrpSpPr>
          <p:cNvPr id="3" name="Map">
            <a:extLst>
              <a:ext uri="{FF2B5EF4-FFF2-40B4-BE49-F238E27FC236}">
                <a16:creationId xmlns:a16="http://schemas.microsoft.com/office/drawing/2014/main" id="{9A48EF5B-2637-6447-924E-5306B3577A0F}"/>
              </a:ext>
            </a:extLst>
          </p:cNvPr>
          <p:cNvGrpSpPr>
            <a:grpSpLocks noChangeAspect="1"/>
          </p:cNvGrpSpPr>
          <p:nvPr/>
        </p:nvGrpSpPr>
        <p:grpSpPr>
          <a:xfrm>
            <a:off x="365760" y="1828800"/>
            <a:ext cx="8202168" cy="4251960"/>
            <a:chOff x="879475" y="2090738"/>
            <a:chExt cx="8215313" cy="4264025"/>
          </a:xfrm>
        </p:grpSpPr>
        <p:sp>
          <p:nvSpPr>
            <p:cNvPr id="8" name="World">
              <a:extLst>
                <a:ext uri="{FF2B5EF4-FFF2-40B4-BE49-F238E27FC236}">
                  <a16:creationId xmlns:a16="http://schemas.microsoft.com/office/drawing/2014/main" id="{077827FF-8F1B-4580-ABAD-2F2649AB0C0C}"/>
                </a:ext>
              </a:extLst>
            </p:cNvPr>
            <p:cNvSpPr>
              <a:spLocks noChangeAspect="1" noEditPoints="1"/>
            </p:cNvSpPr>
            <p:nvPr/>
          </p:nvSpPr>
          <p:spPr bwMode="auto">
            <a:xfrm>
              <a:off x="879475" y="2090738"/>
              <a:ext cx="8215313" cy="4264025"/>
            </a:xfrm>
            <a:custGeom>
              <a:avLst/>
              <a:gdLst>
                <a:gd name="T0" fmla="*/ 7449 w 8611"/>
                <a:gd name="T1" fmla="*/ 1277 h 4463"/>
                <a:gd name="T2" fmla="*/ 6996 w 8611"/>
                <a:gd name="T3" fmla="*/ 2869 h 4463"/>
                <a:gd name="T4" fmla="*/ 6945 w 8611"/>
                <a:gd name="T5" fmla="*/ 3360 h 4463"/>
                <a:gd name="T6" fmla="*/ 7246 w 8611"/>
                <a:gd name="T7" fmla="*/ 3672 h 4463"/>
                <a:gd name="T8" fmla="*/ 7447 w 8611"/>
                <a:gd name="T9" fmla="*/ 3150 h 4463"/>
                <a:gd name="T10" fmla="*/ 6989 w 8611"/>
                <a:gd name="T11" fmla="*/ 2545 h 4463"/>
                <a:gd name="T12" fmla="*/ 6997 w 8611"/>
                <a:gd name="T13" fmla="*/ 2386 h 4463"/>
                <a:gd name="T14" fmla="*/ 8358 w 8611"/>
                <a:gd name="T15" fmla="*/ 3894 h 4463"/>
                <a:gd name="T16" fmla="*/ 7529 w 8611"/>
                <a:gd name="T17" fmla="*/ 3121 h 4463"/>
                <a:gd name="T18" fmla="*/ 7859 w 8611"/>
                <a:gd name="T19" fmla="*/ 432 h 4463"/>
                <a:gd name="T20" fmla="*/ 6732 w 8611"/>
                <a:gd name="T21" fmla="*/ 0 h 4463"/>
                <a:gd name="T22" fmla="*/ 5643 w 8611"/>
                <a:gd name="T23" fmla="*/ 489 h 4463"/>
                <a:gd name="T24" fmla="*/ 4919 w 8611"/>
                <a:gd name="T25" fmla="*/ 675 h 4463"/>
                <a:gd name="T26" fmla="*/ 4128 w 8611"/>
                <a:gd name="T27" fmla="*/ 1077 h 4463"/>
                <a:gd name="T28" fmla="*/ 4567 w 8611"/>
                <a:gd name="T29" fmla="*/ 714 h 4463"/>
                <a:gd name="T30" fmla="*/ 4468 w 8611"/>
                <a:gd name="T31" fmla="*/ 1236 h 4463"/>
                <a:gd name="T32" fmla="*/ 3784 w 8611"/>
                <a:gd name="T33" fmla="*/ 1867 h 4463"/>
                <a:gd name="T34" fmla="*/ 4307 w 8611"/>
                <a:gd name="T35" fmla="*/ 1650 h 4463"/>
                <a:gd name="T36" fmla="*/ 4649 w 8611"/>
                <a:gd name="T37" fmla="*/ 1844 h 4463"/>
                <a:gd name="T38" fmla="*/ 4283 w 8611"/>
                <a:gd name="T39" fmla="*/ 1920 h 4463"/>
                <a:gd name="T40" fmla="*/ 4212 w 8611"/>
                <a:gd name="T41" fmla="*/ 2695 h 4463"/>
                <a:gd name="T42" fmla="*/ 4439 w 8611"/>
                <a:gd name="T43" fmla="*/ 3737 h 4463"/>
                <a:gd name="T44" fmla="*/ 4992 w 8611"/>
                <a:gd name="T45" fmla="*/ 2911 h 4463"/>
                <a:gd name="T46" fmla="*/ 4875 w 8611"/>
                <a:gd name="T47" fmla="*/ 2277 h 4463"/>
                <a:gd name="T48" fmla="*/ 5263 w 8611"/>
                <a:gd name="T49" fmla="*/ 2068 h 4463"/>
                <a:gd name="T50" fmla="*/ 5779 w 8611"/>
                <a:gd name="T51" fmla="*/ 2505 h 4463"/>
                <a:gd name="T52" fmla="*/ 6218 w 8611"/>
                <a:gd name="T53" fmla="*/ 2289 h 4463"/>
                <a:gd name="T54" fmla="*/ 6583 w 8611"/>
                <a:gd name="T55" fmla="*/ 2651 h 4463"/>
                <a:gd name="T56" fmla="*/ 6749 w 8611"/>
                <a:gd name="T57" fmla="*/ 2316 h 4463"/>
                <a:gd name="T58" fmla="*/ 7091 w 8611"/>
                <a:gd name="T59" fmla="*/ 1918 h 4463"/>
                <a:gd name="T60" fmla="*/ 7450 w 8611"/>
                <a:gd name="T61" fmla="*/ 1021 h 4463"/>
                <a:gd name="T62" fmla="*/ 7799 w 8611"/>
                <a:gd name="T63" fmla="*/ 1162 h 4463"/>
                <a:gd name="T64" fmla="*/ 8431 w 8611"/>
                <a:gd name="T65" fmla="*/ 699 h 4463"/>
                <a:gd name="T66" fmla="*/ 7254 w 8611"/>
                <a:gd name="T67" fmla="*/ 1916 h 4463"/>
                <a:gd name="T68" fmla="*/ 7254 w 8611"/>
                <a:gd name="T69" fmla="*/ 1916 h 4463"/>
                <a:gd name="T70" fmla="*/ 7541 w 8611"/>
                <a:gd name="T71" fmla="*/ 3946 h 4463"/>
                <a:gd name="T72" fmla="*/ 5208 w 8611"/>
                <a:gd name="T73" fmla="*/ 3193 h 4463"/>
                <a:gd name="T74" fmla="*/ 2242 w 8611"/>
                <a:gd name="T75" fmla="*/ 2576 h 4463"/>
                <a:gd name="T76" fmla="*/ 2373 w 8611"/>
                <a:gd name="T77" fmla="*/ 4463 h 4463"/>
                <a:gd name="T78" fmla="*/ 2975 w 8611"/>
                <a:gd name="T79" fmla="*/ 2956 h 4463"/>
                <a:gd name="T80" fmla="*/ 2114 w 8611"/>
                <a:gd name="T81" fmla="*/ 811 h 4463"/>
                <a:gd name="T82" fmla="*/ 2633 w 8611"/>
                <a:gd name="T83" fmla="*/ 128 h 4463"/>
                <a:gd name="T84" fmla="*/ 3050 w 8611"/>
                <a:gd name="T85" fmla="*/ 531 h 4463"/>
                <a:gd name="T86" fmla="*/ 3901 w 8611"/>
                <a:gd name="T87" fmla="*/ 1399 h 4463"/>
                <a:gd name="T88" fmla="*/ 3761 w 8611"/>
                <a:gd name="T89" fmla="*/ 1173 h 4463"/>
                <a:gd name="T90" fmla="*/ 6870 w 8611"/>
                <a:gd name="T91" fmla="*/ 2711 h 4463"/>
                <a:gd name="T92" fmla="*/ 6870 w 8611"/>
                <a:gd name="T93" fmla="*/ 2932 h 4463"/>
                <a:gd name="T94" fmla="*/ 1714 w 8611"/>
                <a:gd name="T95" fmla="*/ 2085 h 4463"/>
                <a:gd name="T96" fmla="*/ 2611 w 8611"/>
                <a:gd name="T97" fmla="*/ 1404 h 4463"/>
                <a:gd name="T98" fmla="*/ 2171 w 8611"/>
                <a:gd name="T99" fmla="*/ 883 h 4463"/>
                <a:gd name="T100" fmla="*/ 2362 w 8611"/>
                <a:gd name="T101" fmla="*/ 841 h 4463"/>
                <a:gd name="T102" fmla="*/ 1050 w 8611"/>
                <a:gd name="T103" fmla="*/ 396 h 4463"/>
                <a:gd name="T104" fmla="*/ 380 w 8611"/>
                <a:gd name="T105" fmla="*/ 1112 h 4463"/>
                <a:gd name="T106" fmla="*/ 1651 w 8611"/>
                <a:gd name="T107" fmla="*/ 2481 h 4463"/>
                <a:gd name="T108" fmla="*/ 6560 w 8611"/>
                <a:gd name="T109" fmla="*/ 2743 h 4463"/>
                <a:gd name="T110" fmla="*/ 6523 w 8611"/>
                <a:gd name="T111" fmla="*/ 2780 h 4463"/>
                <a:gd name="T112" fmla="*/ 6579 w 8611"/>
                <a:gd name="T113" fmla="*/ 2979 h 4463"/>
                <a:gd name="T114" fmla="*/ 5948 w 8611"/>
                <a:gd name="T115" fmla="*/ 2706 h 4463"/>
                <a:gd name="T116" fmla="*/ 3654 w 8611"/>
                <a:gd name="T117" fmla="*/ 811 h 4463"/>
                <a:gd name="T118" fmla="*/ 3654 w 8611"/>
                <a:gd name="T119" fmla="*/ 811 h 4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11" h="4463">
                  <a:moveTo>
                    <a:pt x="7449" y="1700"/>
                  </a:moveTo>
                  <a:lnTo>
                    <a:pt x="7449" y="1700"/>
                  </a:lnTo>
                  <a:lnTo>
                    <a:pt x="7510" y="1700"/>
                  </a:lnTo>
                  <a:lnTo>
                    <a:pt x="7510" y="1277"/>
                  </a:lnTo>
                  <a:lnTo>
                    <a:pt x="7449" y="1277"/>
                  </a:lnTo>
                  <a:lnTo>
                    <a:pt x="7449" y="1700"/>
                  </a:lnTo>
                  <a:close/>
                  <a:moveTo>
                    <a:pt x="6916" y="2980"/>
                  </a:moveTo>
                  <a:lnTo>
                    <a:pt x="6916" y="2980"/>
                  </a:lnTo>
                  <a:lnTo>
                    <a:pt x="6996" y="2980"/>
                  </a:lnTo>
                  <a:lnTo>
                    <a:pt x="6996" y="2869"/>
                  </a:lnTo>
                  <a:lnTo>
                    <a:pt x="6916" y="2869"/>
                  </a:lnTo>
                  <a:lnTo>
                    <a:pt x="6916" y="2980"/>
                  </a:lnTo>
                  <a:close/>
                  <a:moveTo>
                    <a:pt x="7155" y="3150"/>
                  </a:moveTo>
                  <a:lnTo>
                    <a:pt x="7155" y="3150"/>
                  </a:lnTo>
                  <a:lnTo>
                    <a:pt x="6945" y="3360"/>
                  </a:lnTo>
                  <a:lnTo>
                    <a:pt x="6803" y="3360"/>
                  </a:lnTo>
                  <a:lnTo>
                    <a:pt x="6803" y="3741"/>
                  </a:lnTo>
                  <a:lnTo>
                    <a:pt x="7014" y="3741"/>
                  </a:lnTo>
                  <a:lnTo>
                    <a:pt x="7083" y="3672"/>
                  </a:lnTo>
                  <a:lnTo>
                    <a:pt x="7246" y="3672"/>
                  </a:lnTo>
                  <a:lnTo>
                    <a:pt x="7428" y="3854"/>
                  </a:lnTo>
                  <a:lnTo>
                    <a:pt x="7578" y="3854"/>
                  </a:lnTo>
                  <a:lnTo>
                    <a:pt x="7751" y="3682"/>
                  </a:lnTo>
                  <a:lnTo>
                    <a:pt x="7751" y="3453"/>
                  </a:lnTo>
                  <a:lnTo>
                    <a:pt x="7447" y="3150"/>
                  </a:lnTo>
                  <a:lnTo>
                    <a:pt x="7155" y="3150"/>
                  </a:lnTo>
                  <a:close/>
                  <a:moveTo>
                    <a:pt x="6938" y="2386"/>
                  </a:moveTo>
                  <a:lnTo>
                    <a:pt x="6938" y="2386"/>
                  </a:lnTo>
                  <a:lnTo>
                    <a:pt x="6938" y="2494"/>
                  </a:lnTo>
                  <a:lnTo>
                    <a:pt x="6989" y="2545"/>
                  </a:lnTo>
                  <a:lnTo>
                    <a:pt x="6989" y="2707"/>
                  </a:lnTo>
                  <a:lnTo>
                    <a:pt x="7091" y="2707"/>
                  </a:lnTo>
                  <a:lnTo>
                    <a:pt x="7091" y="2566"/>
                  </a:lnTo>
                  <a:lnTo>
                    <a:pt x="6997" y="2472"/>
                  </a:lnTo>
                  <a:lnTo>
                    <a:pt x="6997" y="2386"/>
                  </a:lnTo>
                  <a:lnTo>
                    <a:pt x="6938" y="2386"/>
                  </a:lnTo>
                  <a:close/>
                  <a:moveTo>
                    <a:pt x="8059" y="4075"/>
                  </a:moveTo>
                  <a:lnTo>
                    <a:pt x="8059" y="4075"/>
                  </a:lnTo>
                  <a:lnTo>
                    <a:pt x="8118" y="4134"/>
                  </a:lnTo>
                  <a:lnTo>
                    <a:pt x="8358" y="3894"/>
                  </a:lnTo>
                  <a:lnTo>
                    <a:pt x="8299" y="3835"/>
                  </a:lnTo>
                  <a:lnTo>
                    <a:pt x="8059" y="4075"/>
                  </a:lnTo>
                  <a:close/>
                  <a:moveTo>
                    <a:pt x="7322" y="2914"/>
                  </a:moveTo>
                  <a:lnTo>
                    <a:pt x="7322" y="2914"/>
                  </a:lnTo>
                  <a:lnTo>
                    <a:pt x="7529" y="3121"/>
                  </a:lnTo>
                  <a:lnTo>
                    <a:pt x="7598" y="3053"/>
                  </a:lnTo>
                  <a:lnTo>
                    <a:pt x="7390" y="2845"/>
                  </a:lnTo>
                  <a:lnTo>
                    <a:pt x="7322" y="2914"/>
                  </a:lnTo>
                  <a:close/>
                  <a:moveTo>
                    <a:pt x="7859" y="432"/>
                  </a:moveTo>
                  <a:lnTo>
                    <a:pt x="7859" y="432"/>
                  </a:lnTo>
                  <a:lnTo>
                    <a:pt x="7690" y="263"/>
                  </a:lnTo>
                  <a:lnTo>
                    <a:pt x="7189" y="263"/>
                  </a:lnTo>
                  <a:lnTo>
                    <a:pt x="7117" y="191"/>
                  </a:lnTo>
                  <a:lnTo>
                    <a:pt x="6732" y="191"/>
                  </a:lnTo>
                  <a:lnTo>
                    <a:pt x="6732" y="0"/>
                  </a:lnTo>
                  <a:lnTo>
                    <a:pt x="6062" y="0"/>
                  </a:lnTo>
                  <a:lnTo>
                    <a:pt x="5852" y="209"/>
                  </a:lnTo>
                  <a:lnTo>
                    <a:pt x="5697" y="209"/>
                  </a:lnTo>
                  <a:lnTo>
                    <a:pt x="5643" y="262"/>
                  </a:lnTo>
                  <a:lnTo>
                    <a:pt x="5643" y="489"/>
                  </a:lnTo>
                  <a:lnTo>
                    <a:pt x="5243" y="489"/>
                  </a:lnTo>
                  <a:lnTo>
                    <a:pt x="4953" y="779"/>
                  </a:lnTo>
                  <a:lnTo>
                    <a:pt x="4867" y="779"/>
                  </a:lnTo>
                  <a:lnTo>
                    <a:pt x="4865" y="675"/>
                  </a:lnTo>
                  <a:lnTo>
                    <a:pt x="4919" y="675"/>
                  </a:lnTo>
                  <a:lnTo>
                    <a:pt x="5004" y="590"/>
                  </a:lnTo>
                  <a:lnTo>
                    <a:pt x="4777" y="363"/>
                  </a:lnTo>
                  <a:lnTo>
                    <a:pt x="4578" y="363"/>
                  </a:lnTo>
                  <a:lnTo>
                    <a:pt x="4128" y="813"/>
                  </a:lnTo>
                  <a:lnTo>
                    <a:pt x="4128" y="1077"/>
                  </a:lnTo>
                  <a:lnTo>
                    <a:pt x="4216" y="1077"/>
                  </a:lnTo>
                  <a:lnTo>
                    <a:pt x="4341" y="1201"/>
                  </a:lnTo>
                  <a:lnTo>
                    <a:pt x="4434" y="1108"/>
                  </a:lnTo>
                  <a:lnTo>
                    <a:pt x="4434" y="848"/>
                  </a:lnTo>
                  <a:lnTo>
                    <a:pt x="4567" y="714"/>
                  </a:lnTo>
                  <a:lnTo>
                    <a:pt x="4599" y="745"/>
                  </a:lnTo>
                  <a:lnTo>
                    <a:pt x="4494" y="849"/>
                  </a:lnTo>
                  <a:lnTo>
                    <a:pt x="4494" y="1009"/>
                  </a:lnTo>
                  <a:lnTo>
                    <a:pt x="4695" y="1009"/>
                  </a:lnTo>
                  <a:lnTo>
                    <a:pt x="4468" y="1236"/>
                  </a:lnTo>
                  <a:lnTo>
                    <a:pt x="4208" y="1237"/>
                  </a:lnTo>
                  <a:lnTo>
                    <a:pt x="3961" y="1484"/>
                  </a:lnTo>
                  <a:lnTo>
                    <a:pt x="3961" y="1645"/>
                  </a:lnTo>
                  <a:lnTo>
                    <a:pt x="3784" y="1645"/>
                  </a:lnTo>
                  <a:lnTo>
                    <a:pt x="3784" y="1867"/>
                  </a:lnTo>
                  <a:lnTo>
                    <a:pt x="3946" y="1868"/>
                  </a:lnTo>
                  <a:lnTo>
                    <a:pt x="4188" y="1625"/>
                  </a:lnTo>
                  <a:lnTo>
                    <a:pt x="4377" y="1813"/>
                  </a:lnTo>
                  <a:lnTo>
                    <a:pt x="4424" y="1767"/>
                  </a:lnTo>
                  <a:lnTo>
                    <a:pt x="4307" y="1650"/>
                  </a:lnTo>
                  <a:lnTo>
                    <a:pt x="4307" y="1580"/>
                  </a:lnTo>
                  <a:lnTo>
                    <a:pt x="4476" y="1749"/>
                  </a:lnTo>
                  <a:lnTo>
                    <a:pt x="4476" y="1788"/>
                  </a:lnTo>
                  <a:lnTo>
                    <a:pt x="4532" y="1844"/>
                  </a:lnTo>
                  <a:lnTo>
                    <a:pt x="4649" y="1844"/>
                  </a:lnTo>
                  <a:lnTo>
                    <a:pt x="4727" y="1922"/>
                  </a:lnTo>
                  <a:lnTo>
                    <a:pt x="4864" y="1922"/>
                  </a:lnTo>
                  <a:lnTo>
                    <a:pt x="4864" y="2062"/>
                  </a:lnTo>
                  <a:lnTo>
                    <a:pt x="4425" y="2062"/>
                  </a:lnTo>
                  <a:lnTo>
                    <a:pt x="4283" y="1920"/>
                  </a:lnTo>
                  <a:lnTo>
                    <a:pt x="3886" y="1920"/>
                  </a:lnTo>
                  <a:lnTo>
                    <a:pt x="3577" y="2229"/>
                  </a:lnTo>
                  <a:lnTo>
                    <a:pt x="3577" y="2540"/>
                  </a:lnTo>
                  <a:lnTo>
                    <a:pt x="3732" y="2695"/>
                  </a:lnTo>
                  <a:lnTo>
                    <a:pt x="4212" y="2695"/>
                  </a:lnTo>
                  <a:lnTo>
                    <a:pt x="4212" y="2859"/>
                  </a:lnTo>
                  <a:lnTo>
                    <a:pt x="4315" y="2961"/>
                  </a:lnTo>
                  <a:lnTo>
                    <a:pt x="4315" y="3459"/>
                  </a:lnTo>
                  <a:lnTo>
                    <a:pt x="4439" y="3583"/>
                  </a:lnTo>
                  <a:lnTo>
                    <a:pt x="4439" y="3737"/>
                  </a:lnTo>
                  <a:lnTo>
                    <a:pt x="4552" y="3737"/>
                  </a:lnTo>
                  <a:lnTo>
                    <a:pt x="4795" y="3494"/>
                  </a:lnTo>
                  <a:lnTo>
                    <a:pt x="4795" y="3425"/>
                  </a:lnTo>
                  <a:lnTo>
                    <a:pt x="4992" y="3228"/>
                  </a:lnTo>
                  <a:lnTo>
                    <a:pt x="4992" y="2911"/>
                  </a:lnTo>
                  <a:lnTo>
                    <a:pt x="5215" y="2687"/>
                  </a:lnTo>
                  <a:lnTo>
                    <a:pt x="5215" y="2591"/>
                  </a:lnTo>
                  <a:lnTo>
                    <a:pt x="5101" y="2591"/>
                  </a:lnTo>
                  <a:lnTo>
                    <a:pt x="4831" y="2321"/>
                  </a:lnTo>
                  <a:lnTo>
                    <a:pt x="4875" y="2277"/>
                  </a:lnTo>
                  <a:lnTo>
                    <a:pt x="5112" y="2514"/>
                  </a:lnTo>
                  <a:lnTo>
                    <a:pt x="5267" y="2514"/>
                  </a:lnTo>
                  <a:lnTo>
                    <a:pt x="5461" y="2320"/>
                  </a:lnTo>
                  <a:lnTo>
                    <a:pt x="5237" y="2094"/>
                  </a:lnTo>
                  <a:lnTo>
                    <a:pt x="5263" y="2068"/>
                  </a:lnTo>
                  <a:lnTo>
                    <a:pt x="5395" y="2200"/>
                  </a:lnTo>
                  <a:lnTo>
                    <a:pt x="5600" y="2200"/>
                  </a:lnTo>
                  <a:lnTo>
                    <a:pt x="5715" y="2314"/>
                  </a:lnTo>
                  <a:lnTo>
                    <a:pt x="5779" y="2314"/>
                  </a:lnTo>
                  <a:lnTo>
                    <a:pt x="5779" y="2505"/>
                  </a:lnTo>
                  <a:lnTo>
                    <a:pt x="5907" y="2632"/>
                  </a:lnTo>
                  <a:lnTo>
                    <a:pt x="5963" y="2575"/>
                  </a:lnTo>
                  <a:lnTo>
                    <a:pt x="5963" y="2445"/>
                  </a:lnTo>
                  <a:lnTo>
                    <a:pt x="6162" y="2289"/>
                  </a:lnTo>
                  <a:lnTo>
                    <a:pt x="6218" y="2289"/>
                  </a:lnTo>
                  <a:lnTo>
                    <a:pt x="6307" y="2378"/>
                  </a:lnTo>
                  <a:cubicBezTo>
                    <a:pt x="6307" y="2378"/>
                    <a:pt x="6300" y="2447"/>
                    <a:pt x="6307" y="2447"/>
                  </a:cubicBezTo>
                  <a:lnTo>
                    <a:pt x="6379" y="2447"/>
                  </a:lnTo>
                  <a:lnTo>
                    <a:pt x="6579" y="2647"/>
                  </a:lnTo>
                  <a:lnTo>
                    <a:pt x="6583" y="2651"/>
                  </a:lnTo>
                  <a:lnTo>
                    <a:pt x="6669" y="2564"/>
                  </a:lnTo>
                  <a:lnTo>
                    <a:pt x="6669" y="2478"/>
                  </a:lnTo>
                  <a:lnTo>
                    <a:pt x="6567" y="2376"/>
                  </a:lnTo>
                  <a:lnTo>
                    <a:pt x="6628" y="2316"/>
                  </a:lnTo>
                  <a:lnTo>
                    <a:pt x="6749" y="2316"/>
                  </a:lnTo>
                  <a:lnTo>
                    <a:pt x="6965" y="2099"/>
                  </a:lnTo>
                  <a:lnTo>
                    <a:pt x="6965" y="1959"/>
                  </a:lnTo>
                  <a:lnTo>
                    <a:pt x="6863" y="1857"/>
                  </a:lnTo>
                  <a:lnTo>
                    <a:pt x="6947" y="1774"/>
                  </a:lnTo>
                  <a:lnTo>
                    <a:pt x="7091" y="1918"/>
                  </a:lnTo>
                  <a:lnTo>
                    <a:pt x="7153" y="1918"/>
                  </a:lnTo>
                  <a:lnTo>
                    <a:pt x="7153" y="1799"/>
                  </a:lnTo>
                  <a:lnTo>
                    <a:pt x="7371" y="1582"/>
                  </a:lnTo>
                  <a:lnTo>
                    <a:pt x="7371" y="1100"/>
                  </a:lnTo>
                  <a:lnTo>
                    <a:pt x="7450" y="1021"/>
                  </a:lnTo>
                  <a:lnTo>
                    <a:pt x="7770" y="1021"/>
                  </a:lnTo>
                  <a:lnTo>
                    <a:pt x="7883" y="908"/>
                  </a:lnTo>
                  <a:lnTo>
                    <a:pt x="8002" y="908"/>
                  </a:lnTo>
                  <a:lnTo>
                    <a:pt x="8002" y="958"/>
                  </a:lnTo>
                  <a:lnTo>
                    <a:pt x="7799" y="1162"/>
                  </a:lnTo>
                  <a:lnTo>
                    <a:pt x="7799" y="1388"/>
                  </a:lnTo>
                  <a:lnTo>
                    <a:pt x="7842" y="1388"/>
                  </a:lnTo>
                  <a:lnTo>
                    <a:pt x="7985" y="1244"/>
                  </a:lnTo>
                  <a:lnTo>
                    <a:pt x="7985" y="1119"/>
                  </a:lnTo>
                  <a:cubicBezTo>
                    <a:pt x="7985" y="1119"/>
                    <a:pt x="8427" y="699"/>
                    <a:pt x="8431" y="699"/>
                  </a:cubicBezTo>
                  <a:lnTo>
                    <a:pt x="8526" y="794"/>
                  </a:lnTo>
                  <a:lnTo>
                    <a:pt x="8611" y="709"/>
                  </a:lnTo>
                  <a:lnTo>
                    <a:pt x="8334" y="432"/>
                  </a:lnTo>
                  <a:lnTo>
                    <a:pt x="7859" y="432"/>
                  </a:lnTo>
                  <a:close/>
                  <a:moveTo>
                    <a:pt x="7254" y="1916"/>
                  </a:moveTo>
                  <a:lnTo>
                    <a:pt x="7254" y="1916"/>
                  </a:lnTo>
                  <a:lnTo>
                    <a:pt x="7311" y="1974"/>
                  </a:lnTo>
                  <a:lnTo>
                    <a:pt x="7498" y="1787"/>
                  </a:lnTo>
                  <a:lnTo>
                    <a:pt x="7441" y="1729"/>
                  </a:lnTo>
                  <a:lnTo>
                    <a:pt x="7254" y="1916"/>
                  </a:lnTo>
                  <a:close/>
                  <a:moveTo>
                    <a:pt x="7541" y="4030"/>
                  </a:moveTo>
                  <a:lnTo>
                    <a:pt x="7541" y="4030"/>
                  </a:lnTo>
                  <a:lnTo>
                    <a:pt x="7639" y="4030"/>
                  </a:lnTo>
                  <a:lnTo>
                    <a:pt x="7639" y="3946"/>
                  </a:lnTo>
                  <a:lnTo>
                    <a:pt x="7541" y="3946"/>
                  </a:lnTo>
                  <a:lnTo>
                    <a:pt x="7541" y="4030"/>
                  </a:lnTo>
                  <a:close/>
                  <a:moveTo>
                    <a:pt x="5088" y="3476"/>
                  </a:moveTo>
                  <a:lnTo>
                    <a:pt x="5088" y="3476"/>
                  </a:lnTo>
                  <a:lnTo>
                    <a:pt x="5208" y="3476"/>
                  </a:lnTo>
                  <a:lnTo>
                    <a:pt x="5208" y="3193"/>
                  </a:lnTo>
                  <a:lnTo>
                    <a:pt x="5088" y="3193"/>
                  </a:lnTo>
                  <a:lnTo>
                    <a:pt x="5088" y="3476"/>
                  </a:lnTo>
                  <a:close/>
                  <a:moveTo>
                    <a:pt x="2594" y="2576"/>
                  </a:moveTo>
                  <a:lnTo>
                    <a:pt x="2594" y="2576"/>
                  </a:lnTo>
                  <a:lnTo>
                    <a:pt x="2242" y="2576"/>
                  </a:lnTo>
                  <a:lnTo>
                    <a:pt x="2071" y="2747"/>
                  </a:lnTo>
                  <a:lnTo>
                    <a:pt x="2071" y="2999"/>
                  </a:lnTo>
                  <a:lnTo>
                    <a:pt x="2265" y="3193"/>
                  </a:lnTo>
                  <a:lnTo>
                    <a:pt x="2265" y="4354"/>
                  </a:lnTo>
                  <a:lnTo>
                    <a:pt x="2373" y="4463"/>
                  </a:lnTo>
                  <a:lnTo>
                    <a:pt x="2429" y="4463"/>
                  </a:lnTo>
                  <a:lnTo>
                    <a:pt x="2429" y="4071"/>
                  </a:lnTo>
                  <a:lnTo>
                    <a:pt x="3166" y="3334"/>
                  </a:lnTo>
                  <a:lnTo>
                    <a:pt x="3166" y="2956"/>
                  </a:lnTo>
                  <a:lnTo>
                    <a:pt x="2975" y="2956"/>
                  </a:lnTo>
                  <a:lnTo>
                    <a:pt x="2594" y="2576"/>
                  </a:lnTo>
                  <a:close/>
                  <a:moveTo>
                    <a:pt x="1937" y="787"/>
                  </a:moveTo>
                  <a:lnTo>
                    <a:pt x="1937" y="787"/>
                  </a:lnTo>
                  <a:lnTo>
                    <a:pt x="2037" y="887"/>
                  </a:lnTo>
                  <a:lnTo>
                    <a:pt x="2114" y="811"/>
                  </a:lnTo>
                  <a:lnTo>
                    <a:pt x="2013" y="710"/>
                  </a:lnTo>
                  <a:lnTo>
                    <a:pt x="1937" y="787"/>
                  </a:lnTo>
                  <a:close/>
                  <a:moveTo>
                    <a:pt x="3552" y="128"/>
                  </a:moveTo>
                  <a:lnTo>
                    <a:pt x="3552" y="128"/>
                  </a:lnTo>
                  <a:lnTo>
                    <a:pt x="2633" y="128"/>
                  </a:lnTo>
                  <a:lnTo>
                    <a:pt x="2633" y="262"/>
                  </a:lnTo>
                  <a:lnTo>
                    <a:pt x="2784" y="262"/>
                  </a:lnTo>
                  <a:cubicBezTo>
                    <a:pt x="2784" y="262"/>
                    <a:pt x="2787" y="688"/>
                    <a:pt x="2784" y="685"/>
                  </a:cubicBezTo>
                  <a:lnTo>
                    <a:pt x="2896" y="685"/>
                  </a:lnTo>
                  <a:lnTo>
                    <a:pt x="3050" y="531"/>
                  </a:lnTo>
                  <a:lnTo>
                    <a:pt x="3270" y="531"/>
                  </a:lnTo>
                  <a:lnTo>
                    <a:pt x="3552" y="249"/>
                  </a:lnTo>
                  <a:lnTo>
                    <a:pt x="3552" y="128"/>
                  </a:lnTo>
                  <a:close/>
                  <a:moveTo>
                    <a:pt x="3901" y="1399"/>
                  </a:moveTo>
                  <a:lnTo>
                    <a:pt x="3901" y="1399"/>
                  </a:lnTo>
                  <a:lnTo>
                    <a:pt x="4001" y="1399"/>
                  </a:lnTo>
                  <a:lnTo>
                    <a:pt x="4001" y="1208"/>
                  </a:lnTo>
                  <a:lnTo>
                    <a:pt x="3873" y="1080"/>
                  </a:lnTo>
                  <a:lnTo>
                    <a:pt x="3855" y="1080"/>
                  </a:lnTo>
                  <a:lnTo>
                    <a:pt x="3761" y="1173"/>
                  </a:lnTo>
                  <a:lnTo>
                    <a:pt x="3761" y="1342"/>
                  </a:lnTo>
                  <a:lnTo>
                    <a:pt x="3843" y="1342"/>
                  </a:lnTo>
                  <a:lnTo>
                    <a:pt x="3901" y="1399"/>
                  </a:lnTo>
                  <a:close/>
                  <a:moveTo>
                    <a:pt x="6870" y="2711"/>
                  </a:moveTo>
                  <a:lnTo>
                    <a:pt x="6870" y="2711"/>
                  </a:lnTo>
                  <a:lnTo>
                    <a:pt x="6830" y="2672"/>
                  </a:lnTo>
                  <a:lnTo>
                    <a:pt x="6671" y="2831"/>
                  </a:lnTo>
                  <a:lnTo>
                    <a:pt x="6671" y="2876"/>
                  </a:lnTo>
                  <a:lnTo>
                    <a:pt x="6727" y="2932"/>
                  </a:lnTo>
                  <a:lnTo>
                    <a:pt x="6870" y="2932"/>
                  </a:lnTo>
                  <a:lnTo>
                    <a:pt x="6870" y="2711"/>
                  </a:lnTo>
                  <a:close/>
                  <a:moveTo>
                    <a:pt x="1815" y="2319"/>
                  </a:moveTo>
                  <a:lnTo>
                    <a:pt x="1815" y="2319"/>
                  </a:lnTo>
                  <a:lnTo>
                    <a:pt x="1713" y="2319"/>
                  </a:lnTo>
                  <a:lnTo>
                    <a:pt x="1714" y="2085"/>
                  </a:lnTo>
                  <a:lnTo>
                    <a:pt x="2032" y="2085"/>
                  </a:lnTo>
                  <a:lnTo>
                    <a:pt x="2034" y="2177"/>
                  </a:lnTo>
                  <a:lnTo>
                    <a:pt x="2115" y="2177"/>
                  </a:lnTo>
                  <a:lnTo>
                    <a:pt x="2115" y="1900"/>
                  </a:lnTo>
                  <a:lnTo>
                    <a:pt x="2611" y="1404"/>
                  </a:lnTo>
                  <a:lnTo>
                    <a:pt x="2696" y="1404"/>
                  </a:lnTo>
                  <a:lnTo>
                    <a:pt x="2697" y="1282"/>
                  </a:lnTo>
                  <a:lnTo>
                    <a:pt x="2691" y="1277"/>
                  </a:lnTo>
                  <a:lnTo>
                    <a:pt x="2297" y="883"/>
                  </a:lnTo>
                  <a:lnTo>
                    <a:pt x="2171" y="883"/>
                  </a:lnTo>
                  <a:lnTo>
                    <a:pt x="2171" y="1188"/>
                  </a:lnTo>
                  <a:lnTo>
                    <a:pt x="1812" y="1188"/>
                  </a:lnTo>
                  <a:lnTo>
                    <a:pt x="1812" y="864"/>
                  </a:lnTo>
                  <a:lnTo>
                    <a:pt x="2099" y="578"/>
                  </a:lnTo>
                  <a:lnTo>
                    <a:pt x="2362" y="841"/>
                  </a:lnTo>
                  <a:lnTo>
                    <a:pt x="2432" y="841"/>
                  </a:lnTo>
                  <a:cubicBezTo>
                    <a:pt x="2432" y="841"/>
                    <a:pt x="2594" y="676"/>
                    <a:pt x="2594" y="676"/>
                  </a:cubicBezTo>
                  <a:lnTo>
                    <a:pt x="2182" y="265"/>
                  </a:lnTo>
                  <a:lnTo>
                    <a:pt x="1181" y="265"/>
                  </a:lnTo>
                  <a:lnTo>
                    <a:pt x="1050" y="396"/>
                  </a:lnTo>
                  <a:lnTo>
                    <a:pt x="163" y="396"/>
                  </a:lnTo>
                  <a:lnTo>
                    <a:pt x="0" y="560"/>
                  </a:lnTo>
                  <a:lnTo>
                    <a:pt x="0" y="953"/>
                  </a:lnTo>
                  <a:lnTo>
                    <a:pt x="159" y="1112"/>
                  </a:lnTo>
                  <a:lnTo>
                    <a:pt x="380" y="1112"/>
                  </a:lnTo>
                  <a:lnTo>
                    <a:pt x="380" y="978"/>
                  </a:lnTo>
                  <a:lnTo>
                    <a:pt x="577" y="978"/>
                  </a:lnTo>
                  <a:lnTo>
                    <a:pt x="1000" y="1401"/>
                  </a:lnTo>
                  <a:lnTo>
                    <a:pt x="1000" y="1829"/>
                  </a:lnTo>
                  <a:lnTo>
                    <a:pt x="1651" y="2481"/>
                  </a:lnTo>
                  <a:lnTo>
                    <a:pt x="1808" y="2481"/>
                  </a:lnTo>
                  <a:lnTo>
                    <a:pt x="1999" y="2671"/>
                  </a:lnTo>
                  <a:lnTo>
                    <a:pt x="2083" y="2587"/>
                  </a:lnTo>
                  <a:lnTo>
                    <a:pt x="1815" y="2319"/>
                  </a:lnTo>
                  <a:close/>
                  <a:moveTo>
                    <a:pt x="6560" y="2743"/>
                  </a:moveTo>
                  <a:lnTo>
                    <a:pt x="6560" y="2743"/>
                  </a:lnTo>
                  <a:lnTo>
                    <a:pt x="6539" y="2722"/>
                  </a:lnTo>
                  <a:lnTo>
                    <a:pt x="6406" y="2589"/>
                  </a:lnTo>
                  <a:cubicBezTo>
                    <a:pt x="6407" y="2588"/>
                    <a:pt x="6369" y="2625"/>
                    <a:pt x="6369" y="2625"/>
                  </a:cubicBezTo>
                  <a:lnTo>
                    <a:pt x="6523" y="2780"/>
                  </a:lnTo>
                  <a:lnTo>
                    <a:pt x="6560" y="2743"/>
                  </a:lnTo>
                  <a:close/>
                  <a:moveTo>
                    <a:pt x="6393" y="2695"/>
                  </a:moveTo>
                  <a:lnTo>
                    <a:pt x="6393" y="2695"/>
                  </a:lnTo>
                  <a:cubicBezTo>
                    <a:pt x="6395" y="2693"/>
                    <a:pt x="6346" y="2743"/>
                    <a:pt x="6346" y="2743"/>
                  </a:cubicBezTo>
                  <a:lnTo>
                    <a:pt x="6579" y="2979"/>
                  </a:lnTo>
                  <a:lnTo>
                    <a:pt x="6628" y="2930"/>
                  </a:lnTo>
                  <a:lnTo>
                    <a:pt x="6595" y="2896"/>
                  </a:lnTo>
                  <a:lnTo>
                    <a:pt x="6393" y="2695"/>
                  </a:lnTo>
                  <a:close/>
                  <a:moveTo>
                    <a:pt x="5948" y="2706"/>
                  </a:moveTo>
                  <a:lnTo>
                    <a:pt x="5948" y="2706"/>
                  </a:lnTo>
                  <a:lnTo>
                    <a:pt x="6008" y="2706"/>
                  </a:lnTo>
                  <a:lnTo>
                    <a:pt x="6008" y="2622"/>
                  </a:lnTo>
                  <a:lnTo>
                    <a:pt x="5948" y="2622"/>
                  </a:lnTo>
                  <a:lnTo>
                    <a:pt x="5948" y="2706"/>
                  </a:lnTo>
                  <a:close/>
                  <a:moveTo>
                    <a:pt x="3654" y="811"/>
                  </a:moveTo>
                  <a:lnTo>
                    <a:pt x="3654" y="811"/>
                  </a:lnTo>
                  <a:lnTo>
                    <a:pt x="3436" y="811"/>
                  </a:lnTo>
                  <a:lnTo>
                    <a:pt x="3436" y="660"/>
                  </a:lnTo>
                  <a:lnTo>
                    <a:pt x="3654" y="660"/>
                  </a:lnTo>
                  <a:lnTo>
                    <a:pt x="3654" y="811"/>
                  </a:lnTo>
                  <a:close/>
                </a:path>
              </a:pathLst>
            </a:custGeom>
            <a:solidFill>
              <a:srgbClr val="231F2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Square">
              <a:extLst>
                <a:ext uri="{FF2B5EF4-FFF2-40B4-BE49-F238E27FC236}">
                  <a16:creationId xmlns:a16="http://schemas.microsoft.com/office/drawing/2014/main" id="{E400385A-670B-46E5-BEDA-12AC8A115080}"/>
                </a:ext>
              </a:extLst>
            </p:cNvPr>
            <p:cNvSpPr>
              <a:spLocks noChangeAspect="1"/>
            </p:cNvSpPr>
            <p:nvPr/>
          </p:nvSpPr>
          <p:spPr bwMode="auto">
            <a:xfrm>
              <a:off x="1865313" y="3833813"/>
              <a:ext cx="177800" cy="1778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Square">
              <a:extLst>
                <a:ext uri="{FF2B5EF4-FFF2-40B4-BE49-F238E27FC236}">
                  <a16:creationId xmlns:a16="http://schemas.microsoft.com/office/drawing/2014/main" id="{8A53EEED-7038-4862-A56C-453E06ED207A}"/>
                </a:ext>
              </a:extLst>
            </p:cNvPr>
            <p:cNvSpPr>
              <a:spLocks noChangeAspect="1"/>
            </p:cNvSpPr>
            <p:nvPr/>
          </p:nvSpPr>
          <p:spPr bwMode="auto">
            <a:xfrm>
              <a:off x="2255275" y="4234044"/>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Square">
              <a:extLst>
                <a:ext uri="{FF2B5EF4-FFF2-40B4-BE49-F238E27FC236}">
                  <a16:creationId xmlns:a16="http://schemas.microsoft.com/office/drawing/2014/main" id="{E51C0EF8-C16C-4CA3-947E-8D572F5E8404}"/>
                </a:ext>
              </a:extLst>
            </p:cNvPr>
            <p:cNvSpPr>
              <a:spLocks noChangeAspect="1"/>
            </p:cNvSpPr>
            <p:nvPr/>
          </p:nvSpPr>
          <p:spPr bwMode="auto">
            <a:xfrm>
              <a:off x="3043469" y="3502026"/>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Square">
              <a:extLst>
                <a:ext uri="{FF2B5EF4-FFF2-40B4-BE49-F238E27FC236}">
                  <a16:creationId xmlns:a16="http://schemas.microsoft.com/office/drawing/2014/main" id="{4E05469A-EA62-4F41-B4C3-FB15A2D5D457}"/>
                </a:ext>
              </a:extLst>
            </p:cNvPr>
            <p:cNvSpPr>
              <a:spLocks noChangeAspect="1"/>
            </p:cNvSpPr>
            <p:nvPr/>
          </p:nvSpPr>
          <p:spPr bwMode="auto">
            <a:xfrm>
              <a:off x="4451350" y="3724276"/>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Square">
              <a:extLst>
                <a:ext uri="{FF2B5EF4-FFF2-40B4-BE49-F238E27FC236}">
                  <a16:creationId xmlns:a16="http://schemas.microsoft.com/office/drawing/2014/main" id="{E744A485-D115-46C2-8668-27ACCFCF2EB8}"/>
                </a:ext>
              </a:extLst>
            </p:cNvPr>
            <p:cNvSpPr>
              <a:spLocks noChangeAspect="1"/>
            </p:cNvSpPr>
            <p:nvPr/>
          </p:nvSpPr>
          <p:spPr bwMode="auto">
            <a:xfrm>
              <a:off x="4716463" y="3430588"/>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Square">
              <a:extLst>
                <a:ext uri="{FF2B5EF4-FFF2-40B4-BE49-F238E27FC236}">
                  <a16:creationId xmlns:a16="http://schemas.microsoft.com/office/drawing/2014/main" id="{E4957392-6E20-436C-8300-5EB95791D7CC}"/>
                </a:ext>
              </a:extLst>
            </p:cNvPr>
            <p:cNvSpPr>
              <a:spLocks noChangeAspect="1"/>
            </p:cNvSpPr>
            <p:nvPr/>
          </p:nvSpPr>
          <p:spPr bwMode="auto">
            <a:xfrm>
              <a:off x="4951413" y="3300413"/>
              <a:ext cx="114300"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Square">
              <a:extLst>
                <a:ext uri="{FF2B5EF4-FFF2-40B4-BE49-F238E27FC236}">
                  <a16:creationId xmlns:a16="http://schemas.microsoft.com/office/drawing/2014/main" id="{2077331C-8541-45C3-845E-043FA0022BE2}"/>
                </a:ext>
              </a:extLst>
            </p:cNvPr>
            <p:cNvSpPr>
              <a:spLocks noChangeAspect="1"/>
            </p:cNvSpPr>
            <p:nvPr/>
          </p:nvSpPr>
          <p:spPr bwMode="auto">
            <a:xfrm>
              <a:off x="7418388" y="3922713"/>
              <a:ext cx="115888" cy="1143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quare">
              <a:extLst>
                <a:ext uri="{FF2B5EF4-FFF2-40B4-BE49-F238E27FC236}">
                  <a16:creationId xmlns:a16="http://schemas.microsoft.com/office/drawing/2014/main" id="{BD8BF4DC-7F5F-4578-8206-5E4B009D08B8}"/>
                </a:ext>
              </a:extLst>
            </p:cNvPr>
            <p:cNvSpPr>
              <a:spLocks noChangeAspect="1"/>
            </p:cNvSpPr>
            <p:nvPr/>
          </p:nvSpPr>
          <p:spPr bwMode="auto">
            <a:xfrm>
              <a:off x="7454900" y="4168776"/>
              <a:ext cx="115888" cy="114300"/>
            </a:xfrm>
            <a:custGeom>
              <a:avLst/>
              <a:gdLst>
                <a:gd name="T0" fmla="*/ 121 w 121"/>
                <a:gd name="T1" fmla="*/ 120 h 120"/>
                <a:gd name="T2" fmla="*/ 121 w 121"/>
                <a:gd name="T3" fmla="*/ 120 h 120"/>
                <a:gd name="T4" fmla="*/ 0 w 121"/>
                <a:gd name="T5" fmla="*/ 120 h 120"/>
                <a:gd name="T6" fmla="*/ 0 w 121"/>
                <a:gd name="T7" fmla="*/ 0 h 120"/>
                <a:gd name="T8" fmla="*/ 121 w 121"/>
                <a:gd name="T9" fmla="*/ 0 h 120"/>
                <a:gd name="T10" fmla="*/ 121 w 121"/>
                <a:gd name="T11" fmla="*/ 120 h 120"/>
              </a:gdLst>
              <a:ahLst/>
              <a:cxnLst>
                <a:cxn ang="0">
                  <a:pos x="T0" y="T1"/>
                </a:cxn>
                <a:cxn ang="0">
                  <a:pos x="T2" y="T3"/>
                </a:cxn>
                <a:cxn ang="0">
                  <a:pos x="T4" y="T5"/>
                </a:cxn>
                <a:cxn ang="0">
                  <a:pos x="T6" y="T7"/>
                </a:cxn>
                <a:cxn ang="0">
                  <a:pos x="T8" y="T9"/>
                </a:cxn>
                <a:cxn ang="0">
                  <a:pos x="T10" y="T11"/>
                </a:cxn>
              </a:cxnLst>
              <a:rect l="0" t="0" r="r" b="b"/>
              <a:pathLst>
                <a:path w="121" h="120">
                  <a:moveTo>
                    <a:pt x="121" y="120"/>
                  </a:moveTo>
                  <a:lnTo>
                    <a:pt x="121" y="120"/>
                  </a:lnTo>
                  <a:lnTo>
                    <a:pt x="0" y="120"/>
                  </a:lnTo>
                  <a:lnTo>
                    <a:pt x="0" y="0"/>
                  </a:lnTo>
                  <a:lnTo>
                    <a:pt x="121" y="0"/>
                  </a:lnTo>
                  <a:lnTo>
                    <a:pt x="121" y="120"/>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Square">
              <a:extLst>
                <a:ext uri="{FF2B5EF4-FFF2-40B4-BE49-F238E27FC236}">
                  <a16:creationId xmlns:a16="http://schemas.microsoft.com/office/drawing/2014/main" id="{6D85C10B-D62D-488F-AC74-99850752C676}"/>
                </a:ext>
              </a:extLst>
            </p:cNvPr>
            <p:cNvSpPr>
              <a:spLocks noChangeAspect="1"/>
            </p:cNvSpPr>
            <p:nvPr/>
          </p:nvSpPr>
          <p:spPr bwMode="auto">
            <a:xfrm>
              <a:off x="7464425" y="4436723"/>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4" name="Content Placeholder 3">
            <a:extLst>
              <a:ext uri="{FF2B5EF4-FFF2-40B4-BE49-F238E27FC236}">
                <a16:creationId xmlns:a16="http://schemas.microsoft.com/office/drawing/2014/main" id="{E10D47A6-2A2D-B948-AC8F-478240F8ACB7}"/>
              </a:ext>
            </a:extLst>
          </p:cNvPr>
          <p:cNvSpPr>
            <a:spLocks noGrp="1"/>
          </p:cNvSpPr>
          <p:nvPr>
            <p:ph sz="half" idx="2"/>
          </p:nvPr>
        </p:nvSpPr>
        <p:spPr>
          <a:xfrm>
            <a:off x="9188450" y="1828800"/>
            <a:ext cx="2633472" cy="4251960"/>
          </a:xfrm>
        </p:spPr>
        <p:txBody>
          <a:bodyPr/>
          <a:lstStyle/>
          <a:p>
            <a:pPr marL="0" indent="0">
              <a:buNone/>
            </a:pPr>
            <a:r>
              <a:rPr lang="en-US"/>
              <a:t>Use the larger left area for text, tables, charts and/or graphics. Use this smaller right area for supporting content or leave empty.</a:t>
            </a:r>
          </a:p>
        </p:txBody>
      </p:sp>
      <p:sp>
        <p:nvSpPr>
          <p:cNvPr id="30" name="TextBox 29">
            <a:extLst>
              <a:ext uri="{FF2B5EF4-FFF2-40B4-BE49-F238E27FC236}">
                <a16:creationId xmlns:a16="http://schemas.microsoft.com/office/drawing/2014/main" id="{6AECAC13-2CE3-7047-A0E1-1276E650FCA1}"/>
              </a:ext>
            </a:extLst>
          </p:cNvPr>
          <p:cNvSpPr txBox="1"/>
          <p:nvPr/>
        </p:nvSpPr>
        <p:spPr>
          <a:xfrm>
            <a:off x="472610" y="4068757"/>
            <a:ext cx="1525621" cy="1564894"/>
          </a:xfrm>
          <a:prstGeom prst="rect">
            <a:avLst/>
          </a:prstGeom>
          <a:noFill/>
        </p:spPr>
        <p:txBody>
          <a:bodyPr wrap="square" lIns="0" tIns="0" rIns="0" bIns="0" rtlCol="0">
            <a:noAutofit/>
          </a:bodyPr>
          <a:lstStyle/>
          <a:p>
            <a:pPr lvl="0">
              <a:buSzPct val="100000"/>
            </a:pPr>
            <a:r>
              <a:rPr lang="en-US" sz="1200" b="1" dirty="0"/>
              <a:t>AMERICAS</a:t>
            </a:r>
          </a:p>
          <a:p>
            <a:pPr lvl="0">
              <a:buSzPct val="100000"/>
            </a:pPr>
            <a:r>
              <a:rPr lang="en-US" sz="1200" dirty="0"/>
              <a:t>Global HQ – Orange County, CA</a:t>
            </a:r>
          </a:p>
          <a:p>
            <a:pPr lvl="0">
              <a:buSzPct val="100000"/>
            </a:pPr>
            <a:r>
              <a:rPr lang="en-US" sz="1200" dirty="0"/>
              <a:t>Bentonville, AR</a:t>
            </a:r>
          </a:p>
          <a:p>
            <a:pPr lvl="0">
              <a:buSzPct val="100000"/>
            </a:pPr>
            <a:r>
              <a:rPr lang="en-US" sz="1200" dirty="0"/>
              <a:t>Chicago, IL</a:t>
            </a:r>
          </a:p>
          <a:p>
            <a:pPr lvl="0">
              <a:buSzPct val="100000"/>
            </a:pPr>
            <a:r>
              <a:rPr lang="en-US" sz="1200" dirty="0"/>
              <a:t>Toronto</a:t>
            </a:r>
          </a:p>
          <a:p>
            <a:pPr lvl="0">
              <a:buSzPct val="100000"/>
            </a:pPr>
            <a:r>
              <a:rPr lang="en-US" sz="1200" dirty="0"/>
              <a:t>Guadalajara</a:t>
            </a:r>
          </a:p>
          <a:p>
            <a:pPr lvl="0">
              <a:buSzPct val="100000"/>
            </a:pPr>
            <a:r>
              <a:rPr lang="en-US" sz="1200" dirty="0"/>
              <a:t>Leon</a:t>
            </a:r>
          </a:p>
        </p:txBody>
      </p:sp>
      <p:sp>
        <p:nvSpPr>
          <p:cNvPr id="31" name="TextBox 30">
            <a:extLst>
              <a:ext uri="{FF2B5EF4-FFF2-40B4-BE49-F238E27FC236}">
                <a16:creationId xmlns:a16="http://schemas.microsoft.com/office/drawing/2014/main" id="{31342C61-40E9-3746-9E40-7C8ED492154F}"/>
              </a:ext>
            </a:extLst>
          </p:cNvPr>
          <p:cNvSpPr txBox="1"/>
          <p:nvPr/>
        </p:nvSpPr>
        <p:spPr>
          <a:xfrm>
            <a:off x="3153667" y="2423177"/>
            <a:ext cx="778253" cy="1564894"/>
          </a:xfrm>
          <a:prstGeom prst="rect">
            <a:avLst/>
          </a:prstGeom>
          <a:noFill/>
        </p:spPr>
        <p:txBody>
          <a:bodyPr wrap="square" lIns="0" tIns="0" rIns="0" bIns="0" rtlCol="0">
            <a:noAutofit/>
          </a:bodyPr>
          <a:lstStyle/>
          <a:p>
            <a:br>
              <a:rPr lang="en-US" sz="1100"/>
            </a:br>
            <a:endParaRPr lang="en-US" sz="1100"/>
          </a:p>
          <a:p>
            <a:pPr lvl="0">
              <a:buSzPct val="100000"/>
            </a:pPr>
            <a:r>
              <a:rPr lang="en-US" sz="1200" b="1"/>
              <a:t>EMEA</a:t>
            </a:r>
          </a:p>
          <a:p>
            <a:pPr lvl="0">
              <a:buSzPct val="100000"/>
            </a:pPr>
            <a:r>
              <a:rPr lang="en-US" sz="1200"/>
              <a:t>London</a:t>
            </a:r>
          </a:p>
          <a:p>
            <a:pPr lvl="0">
              <a:buSzPct val="100000"/>
            </a:pPr>
            <a:r>
              <a:rPr lang="en-US" sz="1200"/>
              <a:t>Madrid</a:t>
            </a:r>
          </a:p>
          <a:p>
            <a:pPr lvl="0">
              <a:buSzPct val="100000"/>
            </a:pPr>
            <a:r>
              <a:rPr lang="en-US" sz="1200"/>
              <a:t>Tel Aviv </a:t>
            </a:r>
          </a:p>
          <a:p>
            <a:pPr lvl="0">
              <a:buSzPct val="100000"/>
            </a:pPr>
            <a:r>
              <a:rPr lang="en-US" sz="1200"/>
              <a:t>Berlin</a:t>
            </a:r>
          </a:p>
          <a:p>
            <a:pPr lvl="0">
              <a:buSzPct val="100000"/>
            </a:pPr>
            <a:r>
              <a:rPr lang="en-US" sz="1200"/>
              <a:t>Lisbon</a:t>
            </a:r>
          </a:p>
          <a:p>
            <a:pPr lvl="0">
              <a:buSzPct val="100000"/>
            </a:pPr>
            <a:r>
              <a:rPr lang="en-US" sz="1200"/>
              <a:t>Paris</a:t>
            </a:r>
          </a:p>
        </p:txBody>
      </p:sp>
      <p:sp>
        <p:nvSpPr>
          <p:cNvPr id="32" name="TextBox 31">
            <a:extLst>
              <a:ext uri="{FF2B5EF4-FFF2-40B4-BE49-F238E27FC236}">
                <a16:creationId xmlns:a16="http://schemas.microsoft.com/office/drawing/2014/main" id="{FCC1B415-7B63-9143-A2C2-F3D19D6625DB}"/>
              </a:ext>
            </a:extLst>
          </p:cNvPr>
          <p:cNvSpPr txBox="1"/>
          <p:nvPr/>
        </p:nvSpPr>
        <p:spPr>
          <a:xfrm>
            <a:off x="5670836" y="4532837"/>
            <a:ext cx="841399" cy="1564894"/>
          </a:xfrm>
          <a:prstGeom prst="rect">
            <a:avLst/>
          </a:prstGeom>
          <a:noFill/>
        </p:spPr>
        <p:txBody>
          <a:bodyPr wrap="square" lIns="0" tIns="0" rIns="0" bIns="0" rtlCol="0">
            <a:noAutofit/>
          </a:bodyPr>
          <a:lstStyle/>
          <a:p>
            <a:pPr lvl="0">
              <a:buSzPct val="100000"/>
            </a:pPr>
            <a:r>
              <a:rPr lang="en-US" sz="1200" b="1"/>
              <a:t>INDIA</a:t>
            </a:r>
          </a:p>
          <a:p>
            <a:pPr lvl="0">
              <a:buSzPct val="100000"/>
            </a:pPr>
            <a:r>
              <a:rPr lang="en-US" sz="1200"/>
              <a:t>Trivandrum</a:t>
            </a:r>
          </a:p>
          <a:p>
            <a:pPr lvl="0">
              <a:buSzPct val="100000"/>
            </a:pPr>
            <a:r>
              <a:rPr lang="en-US" sz="1200"/>
              <a:t>Bangalore</a:t>
            </a:r>
          </a:p>
          <a:p>
            <a:pPr lvl="0">
              <a:buSzPct val="100000"/>
            </a:pPr>
            <a:r>
              <a:rPr lang="en-US" sz="1200"/>
              <a:t>Chennai</a:t>
            </a:r>
          </a:p>
          <a:p>
            <a:pPr lvl="0">
              <a:buSzPct val="100000"/>
            </a:pPr>
            <a:r>
              <a:rPr lang="en-US" sz="1200"/>
              <a:t>Hyderabad</a:t>
            </a:r>
          </a:p>
          <a:p>
            <a:pPr lvl="0">
              <a:buSzPct val="100000"/>
            </a:pPr>
            <a:r>
              <a:rPr lang="en-US" sz="1200"/>
              <a:t>Kochi</a:t>
            </a:r>
          </a:p>
        </p:txBody>
      </p:sp>
      <p:sp>
        <p:nvSpPr>
          <p:cNvPr id="33" name="TextBox 32">
            <a:extLst>
              <a:ext uri="{FF2B5EF4-FFF2-40B4-BE49-F238E27FC236}">
                <a16:creationId xmlns:a16="http://schemas.microsoft.com/office/drawing/2014/main" id="{F2585FFF-7C0A-9D46-B453-79213C717601}"/>
              </a:ext>
            </a:extLst>
          </p:cNvPr>
          <p:cNvSpPr txBox="1"/>
          <p:nvPr/>
        </p:nvSpPr>
        <p:spPr>
          <a:xfrm>
            <a:off x="7757237" y="3411248"/>
            <a:ext cx="841399" cy="965156"/>
          </a:xfrm>
          <a:prstGeom prst="rect">
            <a:avLst/>
          </a:prstGeom>
          <a:noFill/>
        </p:spPr>
        <p:txBody>
          <a:bodyPr wrap="square" lIns="0" tIns="0" rIns="0" bIns="0" rtlCol="0">
            <a:noAutofit/>
          </a:bodyPr>
          <a:lstStyle/>
          <a:p>
            <a:pPr lvl="0">
              <a:buSzPct val="100000"/>
            </a:pPr>
            <a:r>
              <a:rPr lang="en-US" sz="1200" b="1"/>
              <a:t>APAC</a:t>
            </a:r>
          </a:p>
          <a:p>
            <a:pPr lvl="0">
              <a:buSzPct val="100000"/>
            </a:pPr>
            <a:r>
              <a:rPr lang="en-US" sz="1200"/>
              <a:t>Singapore</a:t>
            </a:r>
          </a:p>
          <a:p>
            <a:pPr lvl="0">
              <a:buSzPct val="100000"/>
            </a:pPr>
            <a:r>
              <a:rPr lang="en-US" sz="1200"/>
              <a:t>Manila </a:t>
            </a:r>
          </a:p>
          <a:p>
            <a:pPr lvl="0">
              <a:buSzPct val="100000"/>
            </a:pPr>
            <a:r>
              <a:rPr lang="en-US" sz="1200"/>
              <a:t>Penang</a:t>
            </a:r>
          </a:p>
          <a:p>
            <a:pPr lvl="0">
              <a:buSzPct val="100000"/>
            </a:pPr>
            <a:r>
              <a:rPr lang="en-US" sz="1200"/>
              <a:t>Shanghai</a:t>
            </a:r>
          </a:p>
          <a:p>
            <a:pPr lvl="0">
              <a:buSzPct val="100000"/>
            </a:pPr>
            <a:r>
              <a:rPr lang="en-US" sz="1200"/>
              <a:t>Taiwan</a:t>
            </a:r>
            <a:endParaRPr lang="en-US" sz="1200" b="1"/>
          </a:p>
          <a:p>
            <a:pPr lvl="0">
              <a:buSzPct val="100000"/>
            </a:pPr>
            <a:r>
              <a:rPr lang="en-US" sz="1200"/>
              <a:t>Sydney</a:t>
            </a:r>
          </a:p>
        </p:txBody>
      </p:sp>
      <p:sp>
        <p:nvSpPr>
          <p:cNvPr id="34" name="Square">
            <a:extLst>
              <a:ext uri="{FF2B5EF4-FFF2-40B4-BE49-F238E27FC236}">
                <a16:creationId xmlns:a16="http://schemas.microsoft.com/office/drawing/2014/main" id="{DC6A3C4A-8874-C24C-BFE9-A98962D67615}"/>
              </a:ext>
            </a:extLst>
          </p:cNvPr>
          <p:cNvSpPr>
            <a:spLocks noChangeAspect="1"/>
          </p:cNvSpPr>
          <p:nvPr/>
        </p:nvSpPr>
        <p:spPr bwMode="auto">
          <a:xfrm>
            <a:off x="1916740" y="3905691"/>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Square">
            <a:extLst>
              <a:ext uri="{FF2B5EF4-FFF2-40B4-BE49-F238E27FC236}">
                <a16:creationId xmlns:a16="http://schemas.microsoft.com/office/drawing/2014/main" id="{1C050307-BFEA-DC40-BD33-76BA5B1A9A54}"/>
              </a:ext>
            </a:extLst>
          </p:cNvPr>
          <p:cNvSpPr>
            <a:spLocks noChangeAspect="1"/>
          </p:cNvSpPr>
          <p:nvPr/>
        </p:nvSpPr>
        <p:spPr bwMode="auto">
          <a:xfrm>
            <a:off x="1885481" y="3336282"/>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Square">
            <a:extLst>
              <a:ext uri="{FF2B5EF4-FFF2-40B4-BE49-F238E27FC236}">
                <a16:creationId xmlns:a16="http://schemas.microsoft.com/office/drawing/2014/main" id="{6E944811-ABA8-DC40-AE65-4BB30A107FBA}"/>
              </a:ext>
            </a:extLst>
          </p:cNvPr>
          <p:cNvSpPr>
            <a:spLocks noChangeAspect="1"/>
          </p:cNvSpPr>
          <p:nvPr/>
        </p:nvSpPr>
        <p:spPr bwMode="auto">
          <a:xfrm>
            <a:off x="2062595" y="3179762"/>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Square">
            <a:extLst>
              <a:ext uri="{FF2B5EF4-FFF2-40B4-BE49-F238E27FC236}">
                <a16:creationId xmlns:a16="http://schemas.microsoft.com/office/drawing/2014/main" id="{1D554FF0-479B-674F-9726-2716319F1BFB}"/>
              </a:ext>
            </a:extLst>
          </p:cNvPr>
          <p:cNvSpPr>
            <a:spLocks noChangeAspect="1"/>
          </p:cNvSpPr>
          <p:nvPr/>
        </p:nvSpPr>
        <p:spPr bwMode="auto">
          <a:xfrm>
            <a:off x="2329212" y="3005434"/>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Square">
            <a:extLst>
              <a:ext uri="{FF2B5EF4-FFF2-40B4-BE49-F238E27FC236}">
                <a16:creationId xmlns:a16="http://schemas.microsoft.com/office/drawing/2014/main" id="{1BE4644E-2400-014F-8B8E-1D80AB84C2ED}"/>
              </a:ext>
            </a:extLst>
          </p:cNvPr>
          <p:cNvSpPr>
            <a:spLocks noChangeAspect="1"/>
          </p:cNvSpPr>
          <p:nvPr/>
        </p:nvSpPr>
        <p:spPr bwMode="auto">
          <a:xfrm>
            <a:off x="4105582" y="3381590"/>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Square">
            <a:extLst>
              <a:ext uri="{FF2B5EF4-FFF2-40B4-BE49-F238E27FC236}">
                <a16:creationId xmlns:a16="http://schemas.microsoft.com/office/drawing/2014/main" id="{7DFF9260-C538-B043-8630-C6FFA7B76BFB}"/>
              </a:ext>
            </a:extLst>
          </p:cNvPr>
          <p:cNvSpPr>
            <a:spLocks noChangeAspect="1"/>
          </p:cNvSpPr>
          <p:nvPr/>
        </p:nvSpPr>
        <p:spPr bwMode="auto">
          <a:xfrm>
            <a:off x="4047518" y="2975829"/>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Square">
            <a:extLst>
              <a:ext uri="{FF2B5EF4-FFF2-40B4-BE49-F238E27FC236}">
                <a16:creationId xmlns:a16="http://schemas.microsoft.com/office/drawing/2014/main" id="{9A05E2AE-7824-FF4C-9D37-1FEEC51558F6}"/>
              </a:ext>
            </a:extLst>
          </p:cNvPr>
          <p:cNvSpPr>
            <a:spLocks noChangeAspect="1"/>
          </p:cNvSpPr>
          <p:nvPr/>
        </p:nvSpPr>
        <p:spPr bwMode="auto">
          <a:xfrm>
            <a:off x="4888179" y="3632846"/>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Square">
            <a:extLst>
              <a:ext uri="{FF2B5EF4-FFF2-40B4-BE49-F238E27FC236}">
                <a16:creationId xmlns:a16="http://schemas.microsoft.com/office/drawing/2014/main" id="{81B28555-4F24-9F4F-A60D-139862CC4930}"/>
              </a:ext>
            </a:extLst>
          </p:cNvPr>
          <p:cNvSpPr>
            <a:spLocks noChangeAspect="1"/>
          </p:cNvSpPr>
          <p:nvPr/>
        </p:nvSpPr>
        <p:spPr bwMode="auto">
          <a:xfrm>
            <a:off x="5834527" y="4138974"/>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Square">
            <a:extLst>
              <a:ext uri="{FF2B5EF4-FFF2-40B4-BE49-F238E27FC236}">
                <a16:creationId xmlns:a16="http://schemas.microsoft.com/office/drawing/2014/main" id="{A5F2EEF6-6A08-1442-8500-68B522AC7C5B}"/>
              </a:ext>
            </a:extLst>
          </p:cNvPr>
          <p:cNvSpPr>
            <a:spLocks noChangeAspect="1"/>
          </p:cNvSpPr>
          <p:nvPr/>
        </p:nvSpPr>
        <p:spPr bwMode="auto">
          <a:xfrm>
            <a:off x="6395708" y="4287756"/>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Square">
            <a:extLst>
              <a:ext uri="{FF2B5EF4-FFF2-40B4-BE49-F238E27FC236}">
                <a16:creationId xmlns:a16="http://schemas.microsoft.com/office/drawing/2014/main" id="{CE92F716-5918-9140-879A-45D6DAAA02A8}"/>
              </a:ext>
            </a:extLst>
          </p:cNvPr>
          <p:cNvSpPr>
            <a:spLocks noChangeAspect="1"/>
          </p:cNvSpPr>
          <p:nvPr/>
        </p:nvSpPr>
        <p:spPr bwMode="auto">
          <a:xfrm>
            <a:off x="7579175" y="5117000"/>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44" name="Group 43">
            <a:extLst>
              <a:ext uri="{FF2B5EF4-FFF2-40B4-BE49-F238E27FC236}">
                <a16:creationId xmlns:a16="http://schemas.microsoft.com/office/drawing/2014/main" id="{B7A9221F-7C85-F44C-87AD-A468C4B982F0}"/>
              </a:ext>
            </a:extLst>
          </p:cNvPr>
          <p:cNvGrpSpPr/>
          <p:nvPr/>
        </p:nvGrpSpPr>
        <p:grpSpPr>
          <a:xfrm>
            <a:off x="2690079" y="6428506"/>
            <a:ext cx="3482208" cy="153888"/>
            <a:chOff x="505022" y="1102908"/>
            <a:chExt cx="3482208" cy="153888"/>
          </a:xfrm>
        </p:grpSpPr>
        <p:sp>
          <p:nvSpPr>
            <p:cNvPr id="45" name="TextBox 44">
              <a:extLst>
                <a:ext uri="{FF2B5EF4-FFF2-40B4-BE49-F238E27FC236}">
                  <a16:creationId xmlns:a16="http://schemas.microsoft.com/office/drawing/2014/main" id="{E9427334-D32E-8C40-81E2-9F2442A471C0}"/>
                </a:ext>
              </a:extLst>
            </p:cNvPr>
            <p:cNvSpPr txBox="1"/>
            <p:nvPr/>
          </p:nvSpPr>
          <p:spPr>
            <a:xfrm>
              <a:off x="2945278" y="1102908"/>
              <a:ext cx="1041952" cy="153888"/>
            </a:xfrm>
            <a:prstGeom prst="rect">
              <a:avLst/>
            </a:prstGeom>
            <a:noFill/>
          </p:spPr>
          <p:txBody>
            <a:bodyPr wrap="none" lIns="0" tIns="0" rIns="0" bIns="0" rtlCol="0">
              <a:spAutoFit/>
            </a:bodyPr>
            <a:lstStyle/>
            <a:p>
              <a:pPr>
                <a:lnSpc>
                  <a:spcPct val="100000"/>
                </a:lnSpc>
                <a:spcBef>
                  <a:spcPts val="1200"/>
                </a:spcBef>
                <a:buSzPct val="100000"/>
              </a:pPr>
              <a:r>
                <a:rPr lang="en-GB" sz="1000"/>
                <a:t>Operation Centers</a:t>
              </a:r>
            </a:p>
          </p:txBody>
        </p:sp>
        <p:sp>
          <p:nvSpPr>
            <p:cNvPr id="46" name="Square">
              <a:extLst>
                <a:ext uri="{FF2B5EF4-FFF2-40B4-BE49-F238E27FC236}">
                  <a16:creationId xmlns:a16="http://schemas.microsoft.com/office/drawing/2014/main" id="{A6365E57-3019-3446-A413-19EDAD06ECC4}"/>
                </a:ext>
              </a:extLst>
            </p:cNvPr>
            <p:cNvSpPr>
              <a:spLocks noChangeAspect="1"/>
            </p:cNvSpPr>
            <p:nvPr/>
          </p:nvSpPr>
          <p:spPr bwMode="auto">
            <a:xfrm>
              <a:off x="505022" y="1114136"/>
              <a:ext cx="131596" cy="131432"/>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47" name="Square">
              <a:extLst>
                <a:ext uri="{FF2B5EF4-FFF2-40B4-BE49-F238E27FC236}">
                  <a16:creationId xmlns:a16="http://schemas.microsoft.com/office/drawing/2014/main" id="{76077BDD-0D7C-4147-B35F-AD43DFCD4736}"/>
                </a:ext>
              </a:extLst>
            </p:cNvPr>
            <p:cNvSpPr>
              <a:spLocks noChangeAspect="1"/>
            </p:cNvSpPr>
            <p:nvPr/>
          </p:nvSpPr>
          <p:spPr bwMode="auto">
            <a:xfrm>
              <a:off x="2674420" y="1114136"/>
              <a:ext cx="131596" cy="131432"/>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p>
          </p:txBody>
        </p:sp>
        <p:sp>
          <p:nvSpPr>
            <p:cNvPr id="48" name="TextBox 47">
              <a:extLst>
                <a:ext uri="{FF2B5EF4-FFF2-40B4-BE49-F238E27FC236}">
                  <a16:creationId xmlns:a16="http://schemas.microsoft.com/office/drawing/2014/main" id="{A09278CB-1D34-F248-88D1-2E2908D666E5}"/>
                </a:ext>
              </a:extLst>
            </p:cNvPr>
            <p:cNvSpPr txBox="1"/>
            <p:nvPr/>
          </p:nvSpPr>
          <p:spPr>
            <a:xfrm>
              <a:off x="775880" y="1102908"/>
              <a:ext cx="1763303" cy="153888"/>
            </a:xfrm>
            <a:prstGeom prst="rect">
              <a:avLst/>
            </a:prstGeom>
            <a:noFill/>
          </p:spPr>
          <p:txBody>
            <a:bodyPr wrap="none" lIns="0" tIns="0" rIns="0" bIns="0" rtlCol="0">
              <a:spAutoFit/>
            </a:bodyPr>
            <a:lstStyle/>
            <a:p>
              <a:pPr>
                <a:lnSpc>
                  <a:spcPct val="100000"/>
                </a:lnSpc>
                <a:spcBef>
                  <a:spcPts val="1200"/>
                </a:spcBef>
                <a:buSzPct val="100000"/>
              </a:pPr>
              <a:r>
                <a:rPr lang="en-GB" sz="1000"/>
                <a:t>Main Offices &amp; Innovation Labs</a:t>
              </a:r>
            </a:p>
          </p:txBody>
        </p:sp>
      </p:grpSp>
      <p:sp>
        <p:nvSpPr>
          <p:cNvPr id="49" name="TextBox 48">
            <a:hlinkClick r:id="rId2"/>
            <a:extLst>
              <a:ext uri="{FF2B5EF4-FFF2-40B4-BE49-F238E27FC236}">
                <a16:creationId xmlns:a16="http://schemas.microsoft.com/office/drawing/2014/main" id="{F0013C9D-EC08-AC4C-8DFE-835F12B90FF8}"/>
              </a:ext>
            </a:extLst>
          </p:cNvPr>
          <p:cNvSpPr txBox="1"/>
          <p:nvPr/>
        </p:nvSpPr>
        <p:spPr>
          <a:xfrm>
            <a:off x="6358589" y="6428506"/>
            <a:ext cx="2479130" cy="332156"/>
          </a:xfrm>
          <a:prstGeom prst="rect">
            <a:avLst/>
          </a:prstGeom>
          <a:noFill/>
        </p:spPr>
        <p:txBody>
          <a:bodyPr wrap="square" lIns="0" tIns="0" rIns="0" bIns="0" rtlCol="0">
            <a:noAutofit/>
          </a:bodyPr>
          <a:lstStyle/>
          <a:p>
            <a:pPr>
              <a:lnSpc>
                <a:spcPct val="100000"/>
              </a:lnSpc>
              <a:spcBef>
                <a:spcPts val="1200"/>
              </a:spcBef>
              <a:buSzPct val="100000"/>
            </a:pPr>
            <a:r>
              <a:rPr lang="en-US" sz="1000"/>
              <a:t>*To see a list of all offices, visit </a:t>
            </a:r>
            <a:r>
              <a:rPr lang="en-US" sz="1000" b="1"/>
              <a:t>ust.com</a:t>
            </a:r>
          </a:p>
        </p:txBody>
      </p:sp>
    </p:spTree>
    <p:extLst>
      <p:ext uri="{BB962C8B-B14F-4D97-AF65-F5344CB8AC3E}">
        <p14:creationId xmlns:p14="http://schemas.microsoft.com/office/powerpoint/2010/main" val="1953751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FE7E8-CAF6-8B4E-B908-C2E4B0439884}"/>
              </a:ext>
            </a:extLst>
          </p:cNvPr>
          <p:cNvSpPr>
            <a:spLocks noGrp="1"/>
          </p:cNvSpPr>
          <p:nvPr>
            <p:ph type="title"/>
          </p:nvPr>
        </p:nvSpPr>
        <p:spPr>
          <a:xfrm>
            <a:off x="365760" y="365760"/>
            <a:ext cx="8203819" cy="914400"/>
          </a:xfrm>
        </p:spPr>
        <p:txBody>
          <a:bodyPr/>
          <a:lstStyle/>
          <a:p>
            <a:r>
              <a:rPr lang="en-US"/>
              <a:t>This is a “Three Quarters Black” slide</a:t>
            </a:r>
            <a:br>
              <a:rPr lang="en-US"/>
            </a:br>
            <a:r>
              <a:rPr lang="en-US" sz="2400" b="0"/>
              <a:t>Can be used flexibly by advanced users</a:t>
            </a:r>
          </a:p>
        </p:txBody>
      </p:sp>
      <p:grpSp>
        <p:nvGrpSpPr>
          <p:cNvPr id="3" name="Map">
            <a:extLst>
              <a:ext uri="{FF2B5EF4-FFF2-40B4-BE49-F238E27FC236}">
                <a16:creationId xmlns:a16="http://schemas.microsoft.com/office/drawing/2014/main" id="{9A48EF5B-2637-6447-924E-5306B3577A0F}"/>
              </a:ext>
            </a:extLst>
          </p:cNvPr>
          <p:cNvGrpSpPr>
            <a:grpSpLocks noChangeAspect="1"/>
          </p:cNvGrpSpPr>
          <p:nvPr/>
        </p:nvGrpSpPr>
        <p:grpSpPr>
          <a:xfrm>
            <a:off x="365760" y="1828800"/>
            <a:ext cx="8202168" cy="4251960"/>
            <a:chOff x="879475" y="2090738"/>
            <a:chExt cx="8215313" cy="4264025"/>
          </a:xfrm>
        </p:grpSpPr>
        <p:sp>
          <p:nvSpPr>
            <p:cNvPr id="8" name="World">
              <a:extLst>
                <a:ext uri="{FF2B5EF4-FFF2-40B4-BE49-F238E27FC236}">
                  <a16:creationId xmlns:a16="http://schemas.microsoft.com/office/drawing/2014/main" id="{077827FF-8F1B-4580-ABAD-2F2649AB0C0C}"/>
                </a:ext>
              </a:extLst>
            </p:cNvPr>
            <p:cNvSpPr>
              <a:spLocks noChangeAspect="1" noEditPoints="1"/>
            </p:cNvSpPr>
            <p:nvPr/>
          </p:nvSpPr>
          <p:spPr bwMode="auto">
            <a:xfrm>
              <a:off x="879475" y="2090738"/>
              <a:ext cx="8215313" cy="4264025"/>
            </a:xfrm>
            <a:custGeom>
              <a:avLst/>
              <a:gdLst>
                <a:gd name="T0" fmla="*/ 7449 w 8611"/>
                <a:gd name="T1" fmla="*/ 1277 h 4463"/>
                <a:gd name="T2" fmla="*/ 6996 w 8611"/>
                <a:gd name="T3" fmla="*/ 2869 h 4463"/>
                <a:gd name="T4" fmla="*/ 6945 w 8611"/>
                <a:gd name="T5" fmla="*/ 3360 h 4463"/>
                <a:gd name="T6" fmla="*/ 7246 w 8611"/>
                <a:gd name="T7" fmla="*/ 3672 h 4463"/>
                <a:gd name="T8" fmla="*/ 7447 w 8611"/>
                <a:gd name="T9" fmla="*/ 3150 h 4463"/>
                <a:gd name="T10" fmla="*/ 6989 w 8611"/>
                <a:gd name="T11" fmla="*/ 2545 h 4463"/>
                <a:gd name="T12" fmla="*/ 6997 w 8611"/>
                <a:gd name="T13" fmla="*/ 2386 h 4463"/>
                <a:gd name="T14" fmla="*/ 8358 w 8611"/>
                <a:gd name="T15" fmla="*/ 3894 h 4463"/>
                <a:gd name="T16" fmla="*/ 7529 w 8611"/>
                <a:gd name="T17" fmla="*/ 3121 h 4463"/>
                <a:gd name="T18" fmla="*/ 7859 w 8611"/>
                <a:gd name="T19" fmla="*/ 432 h 4463"/>
                <a:gd name="T20" fmla="*/ 6732 w 8611"/>
                <a:gd name="T21" fmla="*/ 0 h 4463"/>
                <a:gd name="T22" fmla="*/ 5643 w 8611"/>
                <a:gd name="T23" fmla="*/ 489 h 4463"/>
                <a:gd name="T24" fmla="*/ 4919 w 8611"/>
                <a:gd name="T25" fmla="*/ 675 h 4463"/>
                <a:gd name="T26" fmla="*/ 4128 w 8611"/>
                <a:gd name="T27" fmla="*/ 1077 h 4463"/>
                <a:gd name="T28" fmla="*/ 4567 w 8611"/>
                <a:gd name="T29" fmla="*/ 714 h 4463"/>
                <a:gd name="T30" fmla="*/ 4468 w 8611"/>
                <a:gd name="T31" fmla="*/ 1236 h 4463"/>
                <a:gd name="T32" fmla="*/ 3784 w 8611"/>
                <a:gd name="T33" fmla="*/ 1867 h 4463"/>
                <a:gd name="T34" fmla="*/ 4307 w 8611"/>
                <a:gd name="T35" fmla="*/ 1650 h 4463"/>
                <a:gd name="T36" fmla="*/ 4649 w 8611"/>
                <a:gd name="T37" fmla="*/ 1844 h 4463"/>
                <a:gd name="T38" fmla="*/ 4283 w 8611"/>
                <a:gd name="T39" fmla="*/ 1920 h 4463"/>
                <a:gd name="T40" fmla="*/ 4212 w 8611"/>
                <a:gd name="T41" fmla="*/ 2695 h 4463"/>
                <a:gd name="T42" fmla="*/ 4439 w 8611"/>
                <a:gd name="T43" fmla="*/ 3737 h 4463"/>
                <a:gd name="T44" fmla="*/ 4992 w 8611"/>
                <a:gd name="T45" fmla="*/ 2911 h 4463"/>
                <a:gd name="T46" fmla="*/ 4875 w 8611"/>
                <a:gd name="T47" fmla="*/ 2277 h 4463"/>
                <a:gd name="T48" fmla="*/ 5263 w 8611"/>
                <a:gd name="T49" fmla="*/ 2068 h 4463"/>
                <a:gd name="T50" fmla="*/ 5779 w 8611"/>
                <a:gd name="T51" fmla="*/ 2505 h 4463"/>
                <a:gd name="T52" fmla="*/ 6218 w 8611"/>
                <a:gd name="T53" fmla="*/ 2289 h 4463"/>
                <a:gd name="T54" fmla="*/ 6583 w 8611"/>
                <a:gd name="T55" fmla="*/ 2651 h 4463"/>
                <a:gd name="T56" fmla="*/ 6749 w 8611"/>
                <a:gd name="T57" fmla="*/ 2316 h 4463"/>
                <a:gd name="T58" fmla="*/ 7091 w 8611"/>
                <a:gd name="T59" fmla="*/ 1918 h 4463"/>
                <a:gd name="T60" fmla="*/ 7450 w 8611"/>
                <a:gd name="T61" fmla="*/ 1021 h 4463"/>
                <a:gd name="T62" fmla="*/ 7799 w 8611"/>
                <a:gd name="T63" fmla="*/ 1162 h 4463"/>
                <a:gd name="T64" fmla="*/ 8431 w 8611"/>
                <a:gd name="T65" fmla="*/ 699 h 4463"/>
                <a:gd name="T66" fmla="*/ 7254 w 8611"/>
                <a:gd name="T67" fmla="*/ 1916 h 4463"/>
                <a:gd name="T68" fmla="*/ 7254 w 8611"/>
                <a:gd name="T69" fmla="*/ 1916 h 4463"/>
                <a:gd name="T70" fmla="*/ 7541 w 8611"/>
                <a:gd name="T71" fmla="*/ 3946 h 4463"/>
                <a:gd name="T72" fmla="*/ 5208 w 8611"/>
                <a:gd name="T73" fmla="*/ 3193 h 4463"/>
                <a:gd name="T74" fmla="*/ 2242 w 8611"/>
                <a:gd name="T75" fmla="*/ 2576 h 4463"/>
                <a:gd name="T76" fmla="*/ 2373 w 8611"/>
                <a:gd name="T77" fmla="*/ 4463 h 4463"/>
                <a:gd name="T78" fmla="*/ 2975 w 8611"/>
                <a:gd name="T79" fmla="*/ 2956 h 4463"/>
                <a:gd name="T80" fmla="*/ 2114 w 8611"/>
                <a:gd name="T81" fmla="*/ 811 h 4463"/>
                <a:gd name="T82" fmla="*/ 2633 w 8611"/>
                <a:gd name="T83" fmla="*/ 128 h 4463"/>
                <a:gd name="T84" fmla="*/ 3050 w 8611"/>
                <a:gd name="T85" fmla="*/ 531 h 4463"/>
                <a:gd name="T86" fmla="*/ 3901 w 8611"/>
                <a:gd name="T87" fmla="*/ 1399 h 4463"/>
                <a:gd name="T88" fmla="*/ 3761 w 8611"/>
                <a:gd name="T89" fmla="*/ 1173 h 4463"/>
                <a:gd name="T90" fmla="*/ 6870 w 8611"/>
                <a:gd name="T91" fmla="*/ 2711 h 4463"/>
                <a:gd name="T92" fmla="*/ 6870 w 8611"/>
                <a:gd name="T93" fmla="*/ 2932 h 4463"/>
                <a:gd name="T94" fmla="*/ 1714 w 8611"/>
                <a:gd name="T95" fmla="*/ 2085 h 4463"/>
                <a:gd name="T96" fmla="*/ 2611 w 8611"/>
                <a:gd name="T97" fmla="*/ 1404 h 4463"/>
                <a:gd name="T98" fmla="*/ 2171 w 8611"/>
                <a:gd name="T99" fmla="*/ 883 h 4463"/>
                <a:gd name="T100" fmla="*/ 2362 w 8611"/>
                <a:gd name="T101" fmla="*/ 841 h 4463"/>
                <a:gd name="T102" fmla="*/ 1050 w 8611"/>
                <a:gd name="T103" fmla="*/ 396 h 4463"/>
                <a:gd name="T104" fmla="*/ 380 w 8611"/>
                <a:gd name="T105" fmla="*/ 1112 h 4463"/>
                <a:gd name="T106" fmla="*/ 1651 w 8611"/>
                <a:gd name="T107" fmla="*/ 2481 h 4463"/>
                <a:gd name="T108" fmla="*/ 6560 w 8611"/>
                <a:gd name="T109" fmla="*/ 2743 h 4463"/>
                <a:gd name="T110" fmla="*/ 6523 w 8611"/>
                <a:gd name="T111" fmla="*/ 2780 h 4463"/>
                <a:gd name="T112" fmla="*/ 6579 w 8611"/>
                <a:gd name="T113" fmla="*/ 2979 h 4463"/>
                <a:gd name="T114" fmla="*/ 5948 w 8611"/>
                <a:gd name="T115" fmla="*/ 2706 h 4463"/>
                <a:gd name="T116" fmla="*/ 3654 w 8611"/>
                <a:gd name="T117" fmla="*/ 811 h 4463"/>
                <a:gd name="T118" fmla="*/ 3654 w 8611"/>
                <a:gd name="T119" fmla="*/ 811 h 4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11" h="4463">
                  <a:moveTo>
                    <a:pt x="7449" y="1700"/>
                  </a:moveTo>
                  <a:lnTo>
                    <a:pt x="7449" y="1700"/>
                  </a:lnTo>
                  <a:lnTo>
                    <a:pt x="7510" y="1700"/>
                  </a:lnTo>
                  <a:lnTo>
                    <a:pt x="7510" y="1277"/>
                  </a:lnTo>
                  <a:lnTo>
                    <a:pt x="7449" y="1277"/>
                  </a:lnTo>
                  <a:lnTo>
                    <a:pt x="7449" y="1700"/>
                  </a:lnTo>
                  <a:close/>
                  <a:moveTo>
                    <a:pt x="6916" y="2980"/>
                  </a:moveTo>
                  <a:lnTo>
                    <a:pt x="6916" y="2980"/>
                  </a:lnTo>
                  <a:lnTo>
                    <a:pt x="6996" y="2980"/>
                  </a:lnTo>
                  <a:lnTo>
                    <a:pt x="6996" y="2869"/>
                  </a:lnTo>
                  <a:lnTo>
                    <a:pt x="6916" y="2869"/>
                  </a:lnTo>
                  <a:lnTo>
                    <a:pt x="6916" y="2980"/>
                  </a:lnTo>
                  <a:close/>
                  <a:moveTo>
                    <a:pt x="7155" y="3150"/>
                  </a:moveTo>
                  <a:lnTo>
                    <a:pt x="7155" y="3150"/>
                  </a:lnTo>
                  <a:lnTo>
                    <a:pt x="6945" y="3360"/>
                  </a:lnTo>
                  <a:lnTo>
                    <a:pt x="6803" y="3360"/>
                  </a:lnTo>
                  <a:lnTo>
                    <a:pt x="6803" y="3741"/>
                  </a:lnTo>
                  <a:lnTo>
                    <a:pt x="7014" y="3741"/>
                  </a:lnTo>
                  <a:lnTo>
                    <a:pt x="7083" y="3672"/>
                  </a:lnTo>
                  <a:lnTo>
                    <a:pt x="7246" y="3672"/>
                  </a:lnTo>
                  <a:lnTo>
                    <a:pt x="7428" y="3854"/>
                  </a:lnTo>
                  <a:lnTo>
                    <a:pt x="7578" y="3854"/>
                  </a:lnTo>
                  <a:lnTo>
                    <a:pt x="7751" y="3682"/>
                  </a:lnTo>
                  <a:lnTo>
                    <a:pt x="7751" y="3453"/>
                  </a:lnTo>
                  <a:lnTo>
                    <a:pt x="7447" y="3150"/>
                  </a:lnTo>
                  <a:lnTo>
                    <a:pt x="7155" y="3150"/>
                  </a:lnTo>
                  <a:close/>
                  <a:moveTo>
                    <a:pt x="6938" y="2386"/>
                  </a:moveTo>
                  <a:lnTo>
                    <a:pt x="6938" y="2386"/>
                  </a:lnTo>
                  <a:lnTo>
                    <a:pt x="6938" y="2494"/>
                  </a:lnTo>
                  <a:lnTo>
                    <a:pt x="6989" y="2545"/>
                  </a:lnTo>
                  <a:lnTo>
                    <a:pt x="6989" y="2707"/>
                  </a:lnTo>
                  <a:lnTo>
                    <a:pt x="7091" y="2707"/>
                  </a:lnTo>
                  <a:lnTo>
                    <a:pt x="7091" y="2566"/>
                  </a:lnTo>
                  <a:lnTo>
                    <a:pt x="6997" y="2472"/>
                  </a:lnTo>
                  <a:lnTo>
                    <a:pt x="6997" y="2386"/>
                  </a:lnTo>
                  <a:lnTo>
                    <a:pt x="6938" y="2386"/>
                  </a:lnTo>
                  <a:close/>
                  <a:moveTo>
                    <a:pt x="8059" y="4075"/>
                  </a:moveTo>
                  <a:lnTo>
                    <a:pt x="8059" y="4075"/>
                  </a:lnTo>
                  <a:lnTo>
                    <a:pt x="8118" y="4134"/>
                  </a:lnTo>
                  <a:lnTo>
                    <a:pt x="8358" y="3894"/>
                  </a:lnTo>
                  <a:lnTo>
                    <a:pt x="8299" y="3835"/>
                  </a:lnTo>
                  <a:lnTo>
                    <a:pt x="8059" y="4075"/>
                  </a:lnTo>
                  <a:close/>
                  <a:moveTo>
                    <a:pt x="7322" y="2914"/>
                  </a:moveTo>
                  <a:lnTo>
                    <a:pt x="7322" y="2914"/>
                  </a:lnTo>
                  <a:lnTo>
                    <a:pt x="7529" y="3121"/>
                  </a:lnTo>
                  <a:lnTo>
                    <a:pt x="7598" y="3053"/>
                  </a:lnTo>
                  <a:lnTo>
                    <a:pt x="7390" y="2845"/>
                  </a:lnTo>
                  <a:lnTo>
                    <a:pt x="7322" y="2914"/>
                  </a:lnTo>
                  <a:close/>
                  <a:moveTo>
                    <a:pt x="7859" y="432"/>
                  </a:moveTo>
                  <a:lnTo>
                    <a:pt x="7859" y="432"/>
                  </a:lnTo>
                  <a:lnTo>
                    <a:pt x="7690" y="263"/>
                  </a:lnTo>
                  <a:lnTo>
                    <a:pt x="7189" y="263"/>
                  </a:lnTo>
                  <a:lnTo>
                    <a:pt x="7117" y="191"/>
                  </a:lnTo>
                  <a:lnTo>
                    <a:pt x="6732" y="191"/>
                  </a:lnTo>
                  <a:lnTo>
                    <a:pt x="6732" y="0"/>
                  </a:lnTo>
                  <a:lnTo>
                    <a:pt x="6062" y="0"/>
                  </a:lnTo>
                  <a:lnTo>
                    <a:pt x="5852" y="209"/>
                  </a:lnTo>
                  <a:lnTo>
                    <a:pt x="5697" y="209"/>
                  </a:lnTo>
                  <a:lnTo>
                    <a:pt x="5643" y="262"/>
                  </a:lnTo>
                  <a:lnTo>
                    <a:pt x="5643" y="489"/>
                  </a:lnTo>
                  <a:lnTo>
                    <a:pt x="5243" y="489"/>
                  </a:lnTo>
                  <a:lnTo>
                    <a:pt x="4953" y="779"/>
                  </a:lnTo>
                  <a:lnTo>
                    <a:pt x="4867" y="779"/>
                  </a:lnTo>
                  <a:lnTo>
                    <a:pt x="4865" y="675"/>
                  </a:lnTo>
                  <a:lnTo>
                    <a:pt x="4919" y="675"/>
                  </a:lnTo>
                  <a:lnTo>
                    <a:pt x="5004" y="590"/>
                  </a:lnTo>
                  <a:lnTo>
                    <a:pt x="4777" y="363"/>
                  </a:lnTo>
                  <a:lnTo>
                    <a:pt x="4578" y="363"/>
                  </a:lnTo>
                  <a:lnTo>
                    <a:pt x="4128" y="813"/>
                  </a:lnTo>
                  <a:lnTo>
                    <a:pt x="4128" y="1077"/>
                  </a:lnTo>
                  <a:lnTo>
                    <a:pt x="4216" y="1077"/>
                  </a:lnTo>
                  <a:lnTo>
                    <a:pt x="4341" y="1201"/>
                  </a:lnTo>
                  <a:lnTo>
                    <a:pt x="4434" y="1108"/>
                  </a:lnTo>
                  <a:lnTo>
                    <a:pt x="4434" y="848"/>
                  </a:lnTo>
                  <a:lnTo>
                    <a:pt x="4567" y="714"/>
                  </a:lnTo>
                  <a:lnTo>
                    <a:pt x="4599" y="745"/>
                  </a:lnTo>
                  <a:lnTo>
                    <a:pt x="4494" y="849"/>
                  </a:lnTo>
                  <a:lnTo>
                    <a:pt x="4494" y="1009"/>
                  </a:lnTo>
                  <a:lnTo>
                    <a:pt x="4695" y="1009"/>
                  </a:lnTo>
                  <a:lnTo>
                    <a:pt x="4468" y="1236"/>
                  </a:lnTo>
                  <a:lnTo>
                    <a:pt x="4208" y="1237"/>
                  </a:lnTo>
                  <a:lnTo>
                    <a:pt x="3961" y="1484"/>
                  </a:lnTo>
                  <a:lnTo>
                    <a:pt x="3961" y="1645"/>
                  </a:lnTo>
                  <a:lnTo>
                    <a:pt x="3784" y="1645"/>
                  </a:lnTo>
                  <a:lnTo>
                    <a:pt x="3784" y="1867"/>
                  </a:lnTo>
                  <a:lnTo>
                    <a:pt x="3946" y="1868"/>
                  </a:lnTo>
                  <a:lnTo>
                    <a:pt x="4188" y="1625"/>
                  </a:lnTo>
                  <a:lnTo>
                    <a:pt x="4377" y="1813"/>
                  </a:lnTo>
                  <a:lnTo>
                    <a:pt x="4424" y="1767"/>
                  </a:lnTo>
                  <a:lnTo>
                    <a:pt x="4307" y="1650"/>
                  </a:lnTo>
                  <a:lnTo>
                    <a:pt x="4307" y="1580"/>
                  </a:lnTo>
                  <a:lnTo>
                    <a:pt x="4476" y="1749"/>
                  </a:lnTo>
                  <a:lnTo>
                    <a:pt x="4476" y="1788"/>
                  </a:lnTo>
                  <a:lnTo>
                    <a:pt x="4532" y="1844"/>
                  </a:lnTo>
                  <a:lnTo>
                    <a:pt x="4649" y="1844"/>
                  </a:lnTo>
                  <a:lnTo>
                    <a:pt x="4727" y="1922"/>
                  </a:lnTo>
                  <a:lnTo>
                    <a:pt x="4864" y="1922"/>
                  </a:lnTo>
                  <a:lnTo>
                    <a:pt x="4864" y="2062"/>
                  </a:lnTo>
                  <a:lnTo>
                    <a:pt x="4425" y="2062"/>
                  </a:lnTo>
                  <a:lnTo>
                    <a:pt x="4283" y="1920"/>
                  </a:lnTo>
                  <a:lnTo>
                    <a:pt x="3886" y="1920"/>
                  </a:lnTo>
                  <a:lnTo>
                    <a:pt x="3577" y="2229"/>
                  </a:lnTo>
                  <a:lnTo>
                    <a:pt x="3577" y="2540"/>
                  </a:lnTo>
                  <a:lnTo>
                    <a:pt x="3732" y="2695"/>
                  </a:lnTo>
                  <a:lnTo>
                    <a:pt x="4212" y="2695"/>
                  </a:lnTo>
                  <a:lnTo>
                    <a:pt x="4212" y="2859"/>
                  </a:lnTo>
                  <a:lnTo>
                    <a:pt x="4315" y="2961"/>
                  </a:lnTo>
                  <a:lnTo>
                    <a:pt x="4315" y="3459"/>
                  </a:lnTo>
                  <a:lnTo>
                    <a:pt x="4439" y="3583"/>
                  </a:lnTo>
                  <a:lnTo>
                    <a:pt x="4439" y="3737"/>
                  </a:lnTo>
                  <a:lnTo>
                    <a:pt x="4552" y="3737"/>
                  </a:lnTo>
                  <a:lnTo>
                    <a:pt x="4795" y="3494"/>
                  </a:lnTo>
                  <a:lnTo>
                    <a:pt x="4795" y="3425"/>
                  </a:lnTo>
                  <a:lnTo>
                    <a:pt x="4992" y="3228"/>
                  </a:lnTo>
                  <a:lnTo>
                    <a:pt x="4992" y="2911"/>
                  </a:lnTo>
                  <a:lnTo>
                    <a:pt x="5215" y="2687"/>
                  </a:lnTo>
                  <a:lnTo>
                    <a:pt x="5215" y="2591"/>
                  </a:lnTo>
                  <a:lnTo>
                    <a:pt x="5101" y="2591"/>
                  </a:lnTo>
                  <a:lnTo>
                    <a:pt x="4831" y="2321"/>
                  </a:lnTo>
                  <a:lnTo>
                    <a:pt x="4875" y="2277"/>
                  </a:lnTo>
                  <a:lnTo>
                    <a:pt x="5112" y="2514"/>
                  </a:lnTo>
                  <a:lnTo>
                    <a:pt x="5267" y="2514"/>
                  </a:lnTo>
                  <a:lnTo>
                    <a:pt x="5461" y="2320"/>
                  </a:lnTo>
                  <a:lnTo>
                    <a:pt x="5237" y="2094"/>
                  </a:lnTo>
                  <a:lnTo>
                    <a:pt x="5263" y="2068"/>
                  </a:lnTo>
                  <a:lnTo>
                    <a:pt x="5395" y="2200"/>
                  </a:lnTo>
                  <a:lnTo>
                    <a:pt x="5600" y="2200"/>
                  </a:lnTo>
                  <a:lnTo>
                    <a:pt x="5715" y="2314"/>
                  </a:lnTo>
                  <a:lnTo>
                    <a:pt x="5779" y="2314"/>
                  </a:lnTo>
                  <a:lnTo>
                    <a:pt x="5779" y="2505"/>
                  </a:lnTo>
                  <a:lnTo>
                    <a:pt x="5907" y="2632"/>
                  </a:lnTo>
                  <a:lnTo>
                    <a:pt x="5963" y="2575"/>
                  </a:lnTo>
                  <a:lnTo>
                    <a:pt x="5963" y="2445"/>
                  </a:lnTo>
                  <a:lnTo>
                    <a:pt x="6162" y="2289"/>
                  </a:lnTo>
                  <a:lnTo>
                    <a:pt x="6218" y="2289"/>
                  </a:lnTo>
                  <a:lnTo>
                    <a:pt x="6307" y="2378"/>
                  </a:lnTo>
                  <a:cubicBezTo>
                    <a:pt x="6307" y="2378"/>
                    <a:pt x="6300" y="2447"/>
                    <a:pt x="6307" y="2447"/>
                  </a:cubicBezTo>
                  <a:lnTo>
                    <a:pt x="6379" y="2447"/>
                  </a:lnTo>
                  <a:lnTo>
                    <a:pt x="6579" y="2647"/>
                  </a:lnTo>
                  <a:lnTo>
                    <a:pt x="6583" y="2651"/>
                  </a:lnTo>
                  <a:lnTo>
                    <a:pt x="6669" y="2564"/>
                  </a:lnTo>
                  <a:lnTo>
                    <a:pt x="6669" y="2478"/>
                  </a:lnTo>
                  <a:lnTo>
                    <a:pt x="6567" y="2376"/>
                  </a:lnTo>
                  <a:lnTo>
                    <a:pt x="6628" y="2316"/>
                  </a:lnTo>
                  <a:lnTo>
                    <a:pt x="6749" y="2316"/>
                  </a:lnTo>
                  <a:lnTo>
                    <a:pt x="6965" y="2099"/>
                  </a:lnTo>
                  <a:lnTo>
                    <a:pt x="6965" y="1959"/>
                  </a:lnTo>
                  <a:lnTo>
                    <a:pt x="6863" y="1857"/>
                  </a:lnTo>
                  <a:lnTo>
                    <a:pt x="6947" y="1774"/>
                  </a:lnTo>
                  <a:lnTo>
                    <a:pt x="7091" y="1918"/>
                  </a:lnTo>
                  <a:lnTo>
                    <a:pt x="7153" y="1918"/>
                  </a:lnTo>
                  <a:lnTo>
                    <a:pt x="7153" y="1799"/>
                  </a:lnTo>
                  <a:lnTo>
                    <a:pt x="7371" y="1582"/>
                  </a:lnTo>
                  <a:lnTo>
                    <a:pt x="7371" y="1100"/>
                  </a:lnTo>
                  <a:lnTo>
                    <a:pt x="7450" y="1021"/>
                  </a:lnTo>
                  <a:lnTo>
                    <a:pt x="7770" y="1021"/>
                  </a:lnTo>
                  <a:lnTo>
                    <a:pt x="7883" y="908"/>
                  </a:lnTo>
                  <a:lnTo>
                    <a:pt x="8002" y="908"/>
                  </a:lnTo>
                  <a:lnTo>
                    <a:pt x="8002" y="958"/>
                  </a:lnTo>
                  <a:lnTo>
                    <a:pt x="7799" y="1162"/>
                  </a:lnTo>
                  <a:lnTo>
                    <a:pt x="7799" y="1388"/>
                  </a:lnTo>
                  <a:lnTo>
                    <a:pt x="7842" y="1388"/>
                  </a:lnTo>
                  <a:lnTo>
                    <a:pt x="7985" y="1244"/>
                  </a:lnTo>
                  <a:lnTo>
                    <a:pt x="7985" y="1119"/>
                  </a:lnTo>
                  <a:cubicBezTo>
                    <a:pt x="7985" y="1119"/>
                    <a:pt x="8427" y="699"/>
                    <a:pt x="8431" y="699"/>
                  </a:cubicBezTo>
                  <a:lnTo>
                    <a:pt x="8526" y="794"/>
                  </a:lnTo>
                  <a:lnTo>
                    <a:pt x="8611" y="709"/>
                  </a:lnTo>
                  <a:lnTo>
                    <a:pt x="8334" y="432"/>
                  </a:lnTo>
                  <a:lnTo>
                    <a:pt x="7859" y="432"/>
                  </a:lnTo>
                  <a:close/>
                  <a:moveTo>
                    <a:pt x="7254" y="1916"/>
                  </a:moveTo>
                  <a:lnTo>
                    <a:pt x="7254" y="1916"/>
                  </a:lnTo>
                  <a:lnTo>
                    <a:pt x="7311" y="1974"/>
                  </a:lnTo>
                  <a:lnTo>
                    <a:pt x="7498" y="1787"/>
                  </a:lnTo>
                  <a:lnTo>
                    <a:pt x="7441" y="1729"/>
                  </a:lnTo>
                  <a:lnTo>
                    <a:pt x="7254" y="1916"/>
                  </a:lnTo>
                  <a:close/>
                  <a:moveTo>
                    <a:pt x="7541" y="4030"/>
                  </a:moveTo>
                  <a:lnTo>
                    <a:pt x="7541" y="4030"/>
                  </a:lnTo>
                  <a:lnTo>
                    <a:pt x="7639" y="4030"/>
                  </a:lnTo>
                  <a:lnTo>
                    <a:pt x="7639" y="3946"/>
                  </a:lnTo>
                  <a:lnTo>
                    <a:pt x="7541" y="3946"/>
                  </a:lnTo>
                  <a:lnTo>
                    <a:pt x="7541" y="4030"/>
                  </a:lnTo>
                  <a:close/>
                  <a:moveTo>
                    <a:pt x="5088" y="3476"/>
                  </a:moveTo>
                  <a:lnTo>
                    <a:pt x="5088" y="3476"/>
                  </a:lnTo>
                  <a:lnTo>
                    <a:pt x="5208" y="3476"/>
                  </a:lnTo>
                  <a:lnTo>
                    <a:pt x="5208" y="3193"/>
                  </a:lnTo>
                  <a:lnTo>
                    <a:pt x="5088" y="3193"/>
                  </a:lnTo>
                  <a:lnTo>
                    <a:pt x="5088" y="3476"/>
                  </a:lnTo>
                  <a:close/>
                  <a:moveTo>
                    <a:pt x="2594" y="2576"/>
                  </a:moveTo>
                  <a:lnTo>
                    <a:pt x="2594" y="2576"/>
                  </a:lnTo>
                  <a:lnTo>
                    <a:pt x="2242" y="2576"/>
                  </a:lnTo>
                  <a:lnTo>
                    <a:pt x="2071" y="2747"/>
                  </a:lnTo>
                  <a:lnTo>
                    <a:pt x="2071" y="2999"/>
                  </a:lnTo>
                  <a:lnTo>
                    <a:pt x="2265" y="3193"/>
                  </a:lnTo>
                  <a:lnTo>
                    <a:pt x="2265" y="4354"/>
                  </a:lnTo>
                  <a:lnTo>
                    <a:pt x="2373" y="4463"/>
                  </a:lnTo>
                  <a:lnTo>
                    <a:pt x="2429" y="4463"/>
                  </a:lnTo>
                  <a:lnTo>
                    <a:pt x="2429" y="4071"/>
                  </a:lnTo>
                  <a:lnTo>
                    <a:pt x="3166" y="3334"/>
                  </a:lnTo>
                  <a:lnTo>
                    <a:pt x="3166" y="2956"/>
                  </a:lnTo>
                  <a:lnTo>
                    <a:pt x="2975" y="2956"/>
                  </a:lnTo>
                  <a:lnTo>
                    <a:pt x="2594" y="2576"/>
                  </a:lnTo>
                  <a:close/>
                  <a:moveTo>
                    <a:pt x="1937" y="787"/>
                  </a:moveTo>
                  <a:lnTo>
                    <a:pt x="1937" y="787"/>
                  </a:lnTo>
                  <a:lnTo>
                    <a:pt x="2037" y="887"/>
                  </a:lnTo>
                  <a:lnTo>
                    <a:pt x="2114" y="811"/>
                  </a:lnTo>
                  <a:lnTo>
                    <a:pt x="2013" y="710"/>
                  </a:lnTo>
                  <a:lnTo>
                    <a:pt x="1937" y="787"/>
                  </a:lnTo>
                  <a:close/>
                  <a:moveTo>
                    <a:pt x="3552" y="128"/>
                  </a:moveTo>
                  <a:lnTo>
                    <a:pt x="3552" y="128"/>
                  </a:lnTo>
                  <a:lnTo>
                    <a:pt x="2633" y="128"/>
                  </a:lnTo>
                  <a:lnTo>
                    <a:pt x="2633" y="262"/>
                  </a:lnTo>
                  <a:lnTo>
                    <a:pt x="2784" y="262"/>
                  </a:lnTo>
                  <a:cubicBezTo>
                    <a:pt x="2784" y="262"/>
                    <a:pt x="2787" y="688"/>
                    <a:pt x="2784" y="685"/>
                  </a:cubicBezTo>
                  <a:lnTo>
                    <a:pt x="2896" y="685"/>
                  </a:lnTo>
                  <a:lnTo>
                    <a:pt x="3050" y="531"/>
                  </a:lnTo>
                  <a:lnTo>
                    <a:pt x="3270" y="531"/>
                  </a:lnTo>
                  <a:lnTo>
                    <a:pt x="3552" y="249"/>
                  </a:lnTo>
                  <a:lnTo>
                    <a:pt x="3552" y="128"/>
                  </a:lnTo>
                  <a:close/>
                  <a:moveTo>
                    <a:pt x="3901" y="1399"/>
                  </a:moveTo>
                  <a:lnTo>
                    <a:pt x="3901" y="1399"/>
                  </a:lnTo>
                  <a:lnTo>
                    <a:pt x="4001" y="1399"/>
                  </a:lnTo>
                  <a:lnTo>
                    <a:pt x="4001" y="1208"/>
                  </a:lnTo>
                  <a:lnTo>
                    <a:pt x="3873" y="1080"/>
                  </a:lnTo>
                  <a:lnTo>
                    <a:pt x="3855" y="1080"/>
                  </a:lnTo>
                  <a:lnTo>
                    <a:pt x="3761" y="1173"/>
                  </a:lnTo>
                  <a:lnTo>
                    <a:pt x="3761" y="1342"/>
                  </a:lnTo>
                  <a:lnTo>
                    <a:pt x="3843" y="1342"/>
                  </a:lnTo>
                  <a:lnTo>
                    <a:pt x="3901" y="1399"/>
                  </a:lnTo>
                  <a:close/>
                  <a:moveTo>
                    <a:pt x="6870" y="2711"/>
                  </a:moveTo>
                  <a:lnTo>
                    <a:pt x="6870" y="2711"/>
                  </a:lnTo>
                  <a:lnTo>
                    <a:pt x="6830" y="2672"/>
                  </a:lnTo>
                  <a:lnTo>
                    <a:pt x="6671" y="2831"/>
                  </a:lnTo>
                  <a:lnTo>
                    <a:pt x="6671" y="2876"/>
                  </a:lnTo>
                  <a:lnTo>
                    <a:pt x="6727" y="2932"/>
                  </a:lnTo>
                  <a:lnTo>
                    <a:pt x="6870" y="2932"/>
                  </a:lnTo>
                  <a:lnTo>
                    <a:pt x="6870" y="2711"/>
                  </a:lnTo>
                  <a:close/>
                  <a:moveTo>
                    <a:pt x="1815" y="2319"/>
                  </a:moveTo>
                  <a:lnTo>
                    <a:pt x="1815" y="2319"/>
                  </a:lnTo>
                  <a:lnTo>
                    <a:pt x="1713" y="2319"/>
                  </a:lnTo>
                  <a:lnTo>
                    <a:pt x="1714" y="2085"/>
                  </a:lnTo>
                  <a:lnTo>
                    <a:pt x="2032" y="2085"/>
                  </a:lnTo>
                  <a:lnTo>
                    <a:pt x="2034" y="2177"/>
                  </a:lnTo>
                  <a:lnTo>
                    <a:pt x="2115" y="2177"/>
                  </a:lnTo>
                  <a:lnTo>
                    <a:pt x="2115" y="1900"/>
                  </a:lnTo>
                  <a:lnTo>
                    <a:pt x="2611" y="1404"/>
                  </a:lnTo>
                  <a:lnTo>
                    <a:pt x="2696" y="1404"/>
                  </a:lnTo>
                  <a:lnTo>
                    <a:pt x="2697" y="1282"/>
                  </a:lnTo>
                  <a:lnTo>
                    <a:pt x="2691" y="1277"/>
                  </a:lnTo>
                  <a:lnTo>
                    <a:pt x="2297" y="883"/>
                  </a:lnTo>
                  <a:lnTo>
                    <a:pt x="2171" y="883"/>
                  </a:lnTo>
                  <a:lnTo>
                    <a:pt x="2171" y="1188"/>
                  </a:lnTo>
                  <a:lnTo>
                    <a:pt x="1812" y="1188"/>
                  </a:lnTo>
                  <a:lnTo>
                    <a:pt x="1812" y="864"/>
                  </a:lnTo>
                  <a:lnTo>
                    <a:pt x="2099" y="578"/>
                  </a:lnTo>
                  <a:lnTo>
                    <a:pt x="2362" y="841"/>
                  </a:lnTo>
                  <a:lnTo>
                    <a:pt x="2432" y="841"/>
                  </a:lnTo>
                  <a:cubicBezTo>
                    <a:pt x="2432" y="841"/>
                    <a:pt x="2594" y="676"/>
                    <a:pt x="2594" y="676"/>
                  </a:cubicBezTo>
                  <a:lnTo>
                    <a:pt x="2182" y="265"/>
                  </a:lnTo>
                  <a:lnTo>
                    <a:pt x="1181" y="265"/>
                  </a:lnTo>
                  <a:lnTo>
                    <a:pt x="1050" y="396"/>
                  </a:lnTo>
                  <a:lnTo>
                    <a:pt x="163" y="396"/>
                  </a:lnTo>
                  <a:lnTo>
                    <a:pt x="0" y="560"/>
                  </a:lnTo>
                  <a:lnTo>
                    <a:pt x="0" y="953"/>
                  </a:lnTo>
                  <a:lnTo>
                    <a:pt x="159" y="1112"/>
                  </a:lnTo>
                  <a:lnTo>
                    <a:pt x="380" y="1112"/>
                  </a:lnTo>
                  <a:lnTo>
                    <a:pt x="380" y="978"/>
                  </a:lnTo>
                  <a:lnTo>
                    <a:pt x="577" y="978"/>
                  </a:lnTo>
                  <a:lnTo>
                    <a:pt x="1000" y="1401"/>
                  </a:lnTo>
                  <a:lnTo>
                    <a:pt x="1000" y="1829"/>
                  </a:lnTo>
                  <a:lnTo>
                    <a:pt x="1651" y="2481"/>
                  </a:lnTo>
                  <a:lnTo>
                    <a:pt x="1808" y="2481"/>
                  </a:lnTo>
                  <a:lnTo>
                    <a:pt x="1999" y="2671"/>
                  </a:lnTo>
                  <a:lnTo>
                    <a:pt x="2083" y="2587"/>
                  </a:lnTo>
                  <a:lnTo>
                    <a:pt x="1815" y="2319"/>
                  </a:lnTo>
                  <a:close/>
                  <a:moveTo>
                    <a:pt x="6560" y="2743"/>
                  </a:moveTo>
                  <a:lnTo>
                    <a:pt x="6560" y="2743"/>
                  </a:lnTo>
                  <a:lnTo>
                    <a:pt x="6539" y="2722"/>
                  </a:lnTo>
                  <a:lnTo>
                    <a:pt x="6406" y="2589"/>
                  </a:lnTo>
                  <a:cubicBezTo>
                    <a:pt x="6407" y="2588"/>
                    <a:pt x="6369" y="2625"/>
                    <a:pt x="6369" y="2625"/>
                  </a:cubicBezTo>
                  <a:lnTo>
                    <a:pt x="6523" y="2780"/>
                  </a:lnTo>
                  <a:lnTo>
                    <a:pt x="6560" y="2743"/>
                  </a:lnTo>
                  <a:close/>
                  <a:moveTo>
                    <a:pt x="6393" y="2695"/>
                  </a:moveTo>
                  <a:lnTo>
                    <a:pt x="6393" y="2695"/>
                  </a:lnTo>
                  <a:cubicBezTo>
                    <a:pt x="6395" y="2693"/>
                    <a:pt x="6346" y="2743"/>
                    <a:pt x="6346" y="2743"/>
                  </a:cubicBezTo>
                  <a:lnTo>
                    <a:pt x="6579" y="2979"/>
                  </a:lnTo>
                  <a:lnTo>
                    <a:pt x="6628" y="2930"/>
                  </a:lnTo>
                  <a:lnTo>
                    <a:pt x="6595" y="2896"/>
                  </a:lnTo>
                  <a:lnTo>
                    <a:pt x="6393" y="2695"/>
                  </a:lnTo>
                  <a:close/>
                  <a:moveTo>
                    <a:pt x="5948" y="2706"/>
                  </a:moveTo>
                  <a:lnTo>
                    <a:pt x="5948" y="2706"/>
                  </a:lnTo>
                  <a:lnTo>
                    <a:pt x="6008" y="2706"/>
                  </a:lnTo>
                  <a:lnTo>
                    <a:pt x="6008" y="2622"/>
                  </a:lnTo>
                  <a:lnTo>
                    <a:pt x="5948" y="2622"/>
                  </a:lnTo>
                  <a:lnTo>
                    <a:pt x="5948" y="2706"/>
                  </a:lnTo>
                  <a:close/>
                  <a:moveTo>
                    <a:pt x="3654" y="811"/>
                  </a:moveTo>
                  <a:lnTo>
                    <a:pt x="3654" y="811"/>
                  </a:lnTo>
                  <a:lnTo>
                    <a:pt x="3436" y="811"/>
                  </a:lnTo>
                  <a:lnTo>
                    <a:pt x="3436" y="660"/>
                  </a:lnTo>
                  <a:lnTo>
                    <a:pt x="3654" y="660"/>
                  </a:lnTo>
                  <a:lnTo>
                    <a:pt x="3654" y="811"/>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Square">
              <a:extLst>
                <a:ext uri="{FF2B5EF4-FFF2-40B4-BE49-F238E27FC236}">
                  <a16:creationId xmlns:a16="http://schemas.microsoft.com/office/drawing/2014/main" id="{E400385A-670B-46E5-BEDA-12AC8A115080}"/>
                </a:ext>
              </a:extLst>
            </p:cNvPr>
            <p:cNvSpPr>
              <a:spLocks noChangeAspect="1"/>
            </p:cNvSpPr>
            <p:nvPr/>
          </p:nvSpPr>
          <p:spPr bwMode="auto">
            <a:xfrm>
              <a:off x="1865313" y="3833813"/>
              <a:ext cx="177800" cy="177800"/>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Square">
              <a:extLst>
                <a:ext uri="{FF2B5EF4-FFF2-40B4-BE49-F238E27FC236}">
                  <a16:creationId xmlns:a16="http://schemas.microsoft.com/office/drawing/2014/main" id="{8A53EEED-7038-4862-A56C-453E06ED207A}"/>
                </a:ext>
              </a:extLst>
            </p:cNvPr>
            <p:cNvSpPr>
              <a:spLocks noChangeAspect="1"/>
            </p:cNvSpPr>
            <p:nvPr/>
          </p:nvSpPr>
          <p:spPr bwMode="auto">
            <a:xfrm>
              <a:off x="2280296" y="4256136"/>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Square">
              <a:extLst>
                <a:ext uri="{FF2B5EF4-FFF2-40B4-BE49-F238E27FC236}">
                  <a16:creationId xmlns:a16="http://schemas.microsoft.com/office/drawing/2014/main" id="{E51C0EF8-C16C-4CA3-947E-8D572F5E8404}"/>
                </a:ext>
              </a:extLst>
            </p:cNvPr>
            <p:cNvSpPr>
              <a:spLocks noChangeAspect="1"/>
            </p:cNvSpPr>
            <p:nvPr/>
          </p:nvSpPr>
          <p:spPr bwMode="auto">
            <a:xfrm>
              <a:off x="3015221" y="3502026"/>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Square">
              <a:extLst>
                <a:ext uri="{FF2B5EF4-FFF2-40B4-BE49-F238E27FC236}">
                  <a16:creationId xmlns:a16="http://schemas.microsoft.com/office/drawing/2014/main" id="{4E05469A-EA62-4F41-B4C3-FB15A2D5D457}"/>
                </a:ext>
              </a:extLst>
            </p:cNvPr>
            <p:cNvSpPr>
              <a:spLocks noChangeAspect="1"/>
            </p:cNvSpPr>
            <p:nvPr/>
          </p:nvSpPr>
          <p:spPr bwMode="auto">
            <a:xfrm>
              <a:off x="4451350" y="3724276"/>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Square">
              <a:extLst>
                <a:ext uri="{FF2B5EF4-FFF2-40B4-BE49-F238E27FC236}">
                  <a16:creationId xmlns:a16="http://schemas.microsoft.com/office/drawing/2014/main" id="{E744A485-D115-46C2-8668-27ACCFCF2EB8}"/>
                </a:ext>
              </a:extLst>
            </p:cNvPr>
            <p:cNvSpPr>
              <a:spLocks noChangeAspect="1"/>
            </p:cNvSpPr>
            <p:nvPr/>
          </p:nvSpPr>
          <p:spPr bwMode="auto">
            <a:xfrm>
              <a:off x="4716463" y="3430588"/>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Square">
              <a:extLst>
                <a:ext uri="{FF2B5EF4-FFF2-40B4-BE49-F238E27FC236}">
                  <a16:creationId xmlns:a16="http://schemas.microsoft.com/office/drawing/2014/main" id="{E4957392-6E20-436C-8300-5EB95791D7CC}"/>
                </a:ext>
              </a:extLst>
            </p:cNvPr>
            <p:cNvSpPr>
              <a:spLocks noChangeAspect="1"/>
            </p:cNvSpPr>
            <p:nvPr/>
          </p:nvSpPr>
          <p:spPr bwMode="auto">
            <a:xfrm>
              <a:off x="4951413" y="3300413"/>
              <a:ext cx="114300"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Square">
              <a:extLst>
                <a:ext uri="{FF2B5EF4-FFF2-40B4-BE49-F238E27FC236}">
                  <a16:creationId xmlns:a16="http://schemas.microsoft.com/office/drawing/2014/main" id="{2077331C-8541-45C3-845E-043FA0022BE2}"/>
                </a:ext>
              </a:extLst>
            </p:cNvPr>
            <p:cNvSpPr>
              <a:spLocks noChangeAspect="1"/>
            </p:cNvSpPr>
            <p:nvPr/>
          </p:nvSpPr>
          <p:spPr bwMode="auto">
            <a:xfrm>
              <a:off x="7418388" y="3922713"/>
              <a:ext cx="115888" cy="11430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Square">
              <a:extLst>
                <a:ext uri="{FF2B5EF4-FFF2-40B4-BE49-F238E27FC236}">
                  <a16:creationId xmlns:a16="http://schemas.microsoft.com/office/drawing/2014/main" id="{BD8BF4DC-7F5F-4578-8206-5E4B009D08B8}"/>
                </a:ext>
              </a:extLst>
            </p:cNvPr>
            <p:cNvSpPr>
              <a:spLocks noChangeAspect="1"/>
            </p:cNvSpPr>
            <p:nvPr/>
          </p:nvSpPr>
          <p:spPr bwMode="auto">
            <a:xfrm>
              <a:off x="7454900" y="4168776"/>
              <a:ext cx="115888" cy="114300"/>
            </a:xfrm>
            <a:custGeom>
              <a:avLst/>
              <a:gdLst>
                <a:gd name="T0" fmla="*/ 121 w 121"/>
                <a:gd name="T1" fmla="*/ 120 h 120"/>
                <a:gd name="T2" fmla="*/ 121 w 121"/>
                <a:gd name="T3" fmla="*/ 120 h 120"/>
                <a:gd name="T4" fmla="*/ 0 w 121"/>
                <a:gd name="T5" fmla="*/ 120 h 120"/>
                <a:gd name="T6" fmla="*/ 0 w 121"/>
                <a:gd name="T7" fmla="*/ 0 h 120"/>
                <a:gd name="T8" fmla="*/ 121 w 121"/>
                <a:gd name="T9" fmla="*/ 0 h 120"/>
                <a:gd name="T10" fmla="*/ 121 w 121"/>
                <a:gd name="T11" fmla="*/ 120 h 120"/>
              </a:gdLst>
              <a:ahLst/>
              <a:cxnLst>
                <a:cxn ang="0">
                  <a:pos x="T0" y="T1"/>
                </a:cxn>
                <a:cxn ang="0">
                  <a:pos x="T2" y="T3"/>
                </a:cxn>
                <a:cxn ang="0">
                  <a:pos x="T4" y="T5"/>
                </a:cxn>
                <a:cxn ang="0">
                  <a:pos x="T6" y="T7"/>
                </a:cxn>
                <a:cxn ang="0">
                  <a:pos x="T8" y="T9"/>
                </a:cxn>
                <a:cxn ang="0">
                  <a:pos x="T10" y="T11"/>
                </a:cxn>
              </a:cxnLst>
              <a:rect l="0" t="0" r="r" b="b"/>
              <a:pathLst>
                <a:path w="121" h="120">
                  <a:moveTo>
                    <a:pt x="121" y="120"/>
                  </a:moveTo>
                  <a:lnTo>
                    <a:pt x="121" y="120"/>
                  </a:lnTo>
                  <a:lnTo>
                    <a:pt x="0" y="120"/>
                  </a:lnTo>
                  <a:lnTo>
                    <a:pt x="0" y="0"/>
                  </a:lnTo>
                  <a:lnTo>
                    <a:pt x="121" y="0"/>
                  </a:lnTo>
                  <a:lnTo>
                    <a:pt x="121" y="120"/>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Square">
              <a:extLst>
                <a:ext uri="{FF2B5EF4-FFF2-40B4-BE49-F238E27FC236}">
                  <a16:creationId xmlns:a16="http://schemas.microsoft.com/office/drawing/2014/main" id="{6D85C10B-D62D-488F-AC74-99850752C676}"/>
                </a:ext>
              </a:extLst>
            </p:cNvPr>
            <p:cNvSpPr>
              <a:spLocks noChangeAspect="1"/>
            </p:cNvSpPr>
            <p:nvPr/>
          </p:nvSpPr>
          <p:spPr bwMode="auto">
            <a:xfrm>
              <a:off x="7464425" y="4411403"/>
              <a:ext cx="115888" cy="115888"/>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 name="Content Placeholder 3">
            <a:extLst>
              <a:ext uri="{FF2B5EF4-FFF2-40B4-BE49-F238E27FC236}">
                <a16:creationId xmlns:a16="http://schemas.microsoft.com/office/drawing/2014/main" id="{D1A701E2-F069-A147-B2E6-1BC02C5CB36F}"/>
              </a:ext>
            </a:extLst>
          </p:cNvPr>
          <p:cNvSpPr>
            <a:spLocks noGrp="1"/>
          </p:cNvSpPr>
          <p:nvPr>
            <p:ph sz="half" idx="2"/>
          </p:nvPr>
        </p:nvSpPr>
        <p:spPr>
          <a:xfrm>
            <a:off x="9188450" y="1828800"/>
            <a:ext cx="2634742" cy="4251960"/>
          </a:xfrm>
        </p:spPr>
        <p:txBody>
          <a:bodyPr/>
          <a:lstStyle/>
          <a:p>
            <a:pPr marL="0" indent="0">
              <a:buNone/>
            </a:pPr>
            <a:r>
              <a:rPr lang="en-US"/>
              <a:t>Use the larger left area for text, tables, charts and/or graphics. Use this smaller right area for supporting content or leave empty.</a:t>
            </a:r>
          </a:p>
        </p:txBody>
      </p:sp>
      <p:sp>
        <p:nvSpPr>
          <p:cNvPr id="26" name="TextBox 25">
            <a:extLst>
              <a:ext uri="{FF2B5EF4-FFF2-40B4-BE49-F238E27FC236}">
                <a16:creationId xmlns:a16="http://schemas.microsoft.com/office/drawing/2014/main" id="{28625D27-6D07-9C4D-AF18-38764E2918A9}"/>
              </a:ext>
            </a:extLst>
          </p:cNvPr>
          <p:cNvSpPr txBox="1"/>
          <p:nvPr/>
        </p:nvSpPr>
        <p:spPr>
          <a:xfrm>
            <a:off x="472610" y="4068757"/>
            <a:ext cx="1525621" cy="1564894"/>
          </a:xfrm>
          <a:prstGeom prst="rect">
            <a:avLst/>
          </a:prstGeom>
          <a:noFill/>
        </p:spPr>
        <p:txBody>
          <a:bodyPr wrap="square" lIns="0" tIns="0" rIns="0" bIns="0" rtlCol="0">
            <a:noAutofit/>
          </a:bodyPr>
          <a:lstStyle/>
          <a:p>
            <a:pPr lvl="0">
              <a:buSzPct val="100000"/>
            </a:pPr>
            <a:r>
              <a:rPr lang="en-US" sz="1200" b="1" dirty="0">
                <a:solidFill>
                  <a:srgbClr val="FFFFFF"/>
                </a:solidFill>
              </a:rPr>
              <a:t>AMERICAS</a:t>
            </a:r>
          </a:p>
          <a:p>
            <a:pPr lvl="0">
              <a:buSzPct val="100000"/>
            </a:pPr>
            <a:r>
              <a:rPr lang="en-US" sz="1200" dirty="0">
                <a:solidFill>
                  <a:srgbClr val="FFFFFF"/>
                </a:solidFill>
              </a:rPr>
              <a:t>Global HQ – Orange County, CA</a:t>
            </a:r>
          </a:p>
          <a:p>
            <a:pPr lvl="0">
              <a:buSzPct val="100000"/>
            </a:pPr>
            <a:r>
              <a:rPr lang="en-US" sz="1200" dirty="0">
                <a:solidFill>
                  <a:srgbClr val="FFFFFF"/>
                </a:solidFill>
              </a:rPr>
              <a:t>Bentonville, AR</a:t>
            </a:r>
          </a:p>
          <a:p>
            <a:pPr lvl="0">
              <a:buSzPct val="100000"/>
            </a:pPr>
            <a:r>
              <a:rPr lang="en-US" sz="1200" dirty="0">
                <a:solidFill>
                  <a:srgbClr val="FFFFFF"/>
                </a:solidFill>
              </a:rPr>
              <a:t>Chicago, IL</a:t>
            </a:r>
          </a:p>
          <a:p>
            <a:pPr lvl="0">
              <a:buSzPct val="100000"/>
            </a:pPr>
            <a:r>
              <a:rPr lang="en-US" sz="1200" dirty="0">
                <a:solidFill>
                  <a:srgbClr val="FFFFFF"/>
                </a:solidFill>
              </a:rPr>
              <a:t>Toronto</a:t>
            </a:r>
          </a:p>
          <a:p>
            <a:pPr lvl="0">
              <a:buSzPct val="100000"/>
            </a:pPr>
            <a:r>
              <a:rPr lang="en-US" sz="1200" dirty="0">
                <a:solidFill>
                  <a:srgbClr val="FFFFFF"/>
                </a:solidFill>
              </a:rPr>
              <a:t>Guadalajara</a:t>
            </a:r>
          </a:p>
          <a:p>
            <a:pPr lvl="0">
              <a:buSzPct val="100000"/>
            </a:pPr>
            <a:r>
              <a:rPr lang="en-US" sz="1200" dirty="0">
                <a:solidFill>
                  <a:srgbClr val="FFFFFF"/>
                </a:solidFill>
              </a:rPr>
              <a:t>Leon</a:t>
            </a:r>
          </a:p>
        </p:txBody>
      </p:sp>
      <p:sp>
        <p:nvSpPr>
          <p:cNvPr id="27" name="TextBox 26">
            <a:extLst>
              <a:ext uri="{FF2B5EF4-FFF2-40B4-BE49-F238E27FC236}">
                <a16:creationId xmlns:a16="http://schemas.microsoft.com/office/drawing/2014/main" id="{F2213BEB-786B-084D-8529-22499EFFCC7D}"/>
              </a:ext>
            </a:extLst>
          </p:cNvPr>
          <p:cNvSpPr txBox="1"/>
          <p:nvPr/>
        </p:nvSpPr>
        <p:spPr>
          <a:xfrm>
            <a:off x="3153667" y="2423177"/>
            <a:ext cx="778253" cy="1564894"/>
          </a:xfrm>
          <a:prstGeom prst="rect">
            <a:avLst/>
          </a:prstGeom>
          <a:noFill/>
        </p:spPr>
        <p:txBody>
          <a:bodyPr wrap="square" lIns="0" tIns="0" rIns="0" bIns="0" rtlCol="0">
            <a:noAutofit/>
          </a:bodyPr>
          <a:lstStyle/>
          <a:p>
            <a:br>
              <a:rPr lang="en-US" sz="1100">
                <a:solidFill>
                  <a:schemeClr val="bg1"/>
                </a:solidFill>
              </a:rPr>
            </a:br>
            <a:endParaRPr lang="en-US" sz="1100">
              <a:solidFill>
                <a:schemeClr val="bg1"/>
              </a:solidFill>
            </a:endParaRPr>
          </a:p>
          <a:p>
            <a:pPr lvl="0">
              <a:buSzPct val="100000"/>
            </a:pPr>
            <a:r>
              <a:rPr lang="en-US" sz="1200" b="1">
                <a:solidFill>
                  <a:srgbClr val="FFFFFF"/>
                </a:solidFill>
              </a:rPr>
              <a:t>EMEA</a:t>
            </a:r>
          </a:p>
          <a:p>
            <a:pPr lvl="0">
              <a:buSzPct val="100000"/>
            </a:pPr>
            <a:r>
              <a:rPr lang="en-US" sz="1200">
                <a:solidFill>
                  <a:srgbClr val="FFFFFF"/>
                </a:solidFill>
              </a:rPr>
              <a:t>London</a:t>
            </a:r>
          </a:p>
          <a:p>
            <a:pPr lvl="0">
              <a:buSzPct val="100000"/>
            </a:pPr>
            <a:r>
              <a:rPr lang="en-US" sz="1200">
                <a:solidFill>
                  <a:srgbClr val="FFFFFF"/>
                </a:solidFill>
              </a:rPr>
              <a:t>Madrid</a:t>
            </a:r>
          </a:p>
          <a:p>
            <a:pPr lvl="0">
              <a:buSzPct val="100000"/>
            </a:pPr>
            <a:r>
              <a:rPr lang="en-US" sz="1200">
                <a:solidFill>
                  <a:srgbClr val="FFFFFF"/>
                </a:solidFill>
              </a:rPr>
              <a:t>Tel Aviv </a:t>
            </a:r>
          </a:p>
          <a:p>
            <a:pPr lvl="0">
              <a:buSzPct val="100000"/>
            </a:pPr>
            <a:r>
              <a:rPr lang="en-US" sz="1200">
                <a:solidFill>
                  <a:srgbClr val="FFFFFF"/>
                </a:solidFill>
              </a:rPr>
              <a:t>Berlin</a:t>
            </a:r>
          </a:p>
          <a:p>
            <a:pPr lvl="0">
              <a:buSzPct val="100000"/>
            </a:pPr>
            <a:r>
              <a:rPr lang="en-US" sz="1200">
                <a:solidFill>
                  <a:srgbClr val="FFFFFF"/>
                </a:solidFill>
              </a:rPr>
              <a:t>Lisbon</a:t>
            </a:r>
          </a:p>
          <a:p>
            <a:pPr lvl="0">
              <a:buSzPct val="100000"/>
            </a:pPr>
            <a:r>
              <a:rPr lang="en-US" sz="1200">
                <a:solidFill>
                  <a:srgbClr val="FFFFFF"/>
                </a:solidFill>
              </a:rPr>
              <a:t>Paris</a:t>
            </a:r>
          </a:p>
        </p:txBody>
      </p:sp>
      <p:sp>
        <p:nvSpPr>
          <p:cNvPr id="28" name="TextBox 27">
            <a:extLst>
              <a:ext uri="{FF2B5EF4-FFF2-40B4-BE49-F238E27FC236}">
                <a16:creationId xmlns:a16="http://schemas.microsoft.com/office/drawing/2014/main" id="{95DF64AA-4E35-CE4D-B2A4-E0B5ACED236A}"/>
              </a:ext>
            </a:extLst>
          </p:cNvPr>
          <p:cNvSpPr txBox="1"/>
          <p:nvPr/>
        </p:nvSpPr>
        <p:spPr>
          <a:xfrm>
            <a:off x="5670836" y="4532837"/>
            <a:ext cx="841399" cy="1564894"/>
          </a:xfrm>
          <a:prstGeom prst="rect">
            <a:avLst/>
          </a:prstGeom>
          <a:noFill/>
        </p:spPr>
        <p:txBody>
          <a:bodyPr wrap="square" lIns="0" tIns="0" rIns="0" bIns="0" rtlCol="0">
            <a:noAutofit/>
          </a:bodyPr>
          <a:lstStyle/>
          <a:p>
            <a:pPr lvl="0">
              <a:buSzPct val="100000"/>
            </a:pPr>
            <a:r>
              <a:rPr lang="en-US" sz="1200" b="1">
                <a:solidFill>
                  <a:srgbClr val="FFFFFF"/>
                </a:solidFill>
              </a:rPr>
              <a:t>INDIA</a:t>
            </a:r>
          </a:p>
          <a:p>
            <a:pPr lvl="0">
              <a:buSzPct val="100000"/>
            </a:pPr>
            <a:r>
              <a:rPr lang="en-US" sz="1200">
                <a:solidFill>
                  <a:srgbClr val="FFFFFF"/>
                </a:solidFill>
              </a:rPr>
              <a:t>Trivandrum</a:t>
            </a:r>
          </a:p>
          <a:p>
            <a:pPr lvl="0">
              <a:buSzPct val="100000"/>
            </a:pPr>
            <a:r>
              <a:rPr lang="en-US" sz="1200">
                <a:solidFill>
                  <a:srgbClr val="FFFFFF"/>
                </a:solidFill>
              </a:rPr>
              <a:t>Bangalore</a:t>
            </a:r>
          </a:p>
          <a:p>
            <a:pPr lvl="0">
              <a:buSzPct val="100000"/>
            </a:pPr>
            <a:r>
              <a:rPr lang="en-US" sz="1200">
                <a:solidFill>
                  <a:srgbClr val="FFFFFF"/>
                </a:solidFill>
              </a:rPr>
              <a:t>Chennai</a:t>
            </a:r>
          </a:p>
          <a:p>
            <a:pPr lvl="0">
              <a:buSzPct val="100000"/>
            </a:pPr>
            <a:r>
              <a:rPr lang="en-US" sz="1200">
                <a:solidFill>
                  <a:srgbClr val="FFFFFF"/>
                </a:solidFill>
              </a:rPr>
              <a:t>Hyderabad</a:t>
            </a:r>
          </a:p>
          <a:p>
            <a:pPr lvl="0">
              <a:buSzPct val="100000"/>
            </a:pPr>
            <a:r>
              <a:rPr lang="en-US" sz="1200">
                <a:solidFill>
                  <a:srgbClr val="FFFFFF"/>
                </a:solidFill>
              </a:rPr>
              <a:t>Kochi</a:t>
            </a:r>
          </a:p>
        </p:txBody>
      </p:sp>
      <p:sp>
        <p:nvSpPr>
          <p:cNvPr id="29" name="TextBox 28">
            <a:extLst>
              <a:ext uri="{FF2B5EF4-FFF2-40B4-BE49-F238E27FC236}">
                <a16:creationId xmlns:a16="http://schemas.microsoft.com/office/drawing/2014/main" id="{DE661A04-BEE8-3747-A14E-761B81CA9792}"/>
              </a:ext>
            </a:extLst>
          </p:cNvPr>
          <p:cNvSpPr txBox="1"/>
          <p:nvPr/>
        </p:nvSpPr>
        <p:spPr>
          <a:xfrm>
            <a:off x="7757237" y="3411248"/>
            <a:ext cx="841399" cy="965156"/>
          </a:xfrm>
          <a:prstGeom prst="rect">
            <a:avLst/>
          </a:prstGeom>
          <a:noFill/>
        </p:spPr>
        <p:txBody>
          <a:bodyPr wrap="square" lIns="0" tIns="0" rIns="0" bIns="0" rtlCol="0">
            <a:noAutofit/>
          </a:bodyPr>
          <a:lstStyle/>
          <a:p>
            <a:pPr lvl="0">
              <a:buSzPct val="100000"/>
            </a:pPr>
            <a:r>
              <a:rPr lang="en-US" sz="1200" b="1">
                <a:solidFill>
                  <a:srgbClr val="FFFFFF"/>
                </a:solidFill>
              </a:rPr>
              <a:t>APAC</a:t>
            </a:r>
          </a:p>
          <a:p>
            <a:pPr lvl="0">
              <a:buSzPct val="100000"/>
            </a:pPr>
            <a:r>
              <a:rPr lang="en-US" sz="1200">
                <a:solidFill>
                  <a:srgbClr val="FFFFFF"/>
                </a:solidFill>
              </a:rPr>
              <a:t>Singapore</a:t>
            </a:r>
          </a:p>
          <a:p>
            <a:pPr lvl="0">
              <a:buSzPct val="100000"/>
            </a:pPr>
            <a:r>
              <a:rPr lang="en-US" sz="1200">
                <a:solidFill>
                  <a:srgbClr val="FFFFFF"/>
                </a:solidFill>
              </a:rPr>
              <a:t>Manila </a:t>
            </a:r>
          </a:p>
          <a:p>
            <a:pPr lvl="0">
              <a:buSzPct val="100000"/>
            </a:pPr>
            <a:r>
              <a:rPr lang="en-US" sz="1200">
                <a:solidFill>
                  <a:srgbClr val="FFFFFF"/>
                </a:solidFill>
              </a:rPr>
              <a:t>Penang</a:t>
            </a:r>
          </a:p>
          <a:p>
            <a:pPr lvl="0">
              <a:buSzPct val="100000"/>
            </a:pPr>
            <a:r>
              <a:rPr lang="en-US" sz="1200">
                <a:solidFill>
                  <a:srgbClr val="FFFFFF"/>
                </a:solidFill>
              </a:rPr>
              <a:t>Shanghai</a:t>
            </a:r>
          </a:p>
          <a:p>
            <a:pPr lvl="0">
              <a:buSzPct val="100000"/>
            </a:pPr>
            <a:r>
              <a:rPr lang="en-US" sz="1200">
                <a:solidFill>
                  <a:srgbClr val="FFFFFF"/>
                </a:solidFill>
              </a:rPr>
              <a:t>Taiwan</a:t>
            </a:r>
            <a:endParaRPr lang="en-US" sz="1200" b="1">
              <a:solidFill>
                <a:srgbClr val="FFFFFF"/>
              </a:solidFill>
            </a:endParaRPr>
          </a:p>
          <a:p>
            <a:pPr lvl="0">
              <a:buSzPct val="100000"/>
            </a:pPr>
            <a:r>
              <a:rPr lang="en-US" sz="1200">
                <a:solidFill>
                  <a:srgbClr val="FFFFFF"/>
                </a:solidFill>
              </a:rPr>
              <a:t>Sydney</a:t>
            </a:r>
          </a:p>
        </p:txBody>
      </p:sp>
      <p:sp>
        <p:nvSpPr>
          <p:cNvPr id="30" name="Square">
            <a:extLst>
              <a:ext uri="{FF2B5EF4-FFF2-40B4-BE49-F238E27FC236}">
                <a16:creationId xmlns:a16="http://schemas.microsoft.com/office/drawing/2014/main" id="{08E08B22-362D-EC49-B849-A14A770353A0}"/>
              </a:ext>
            </a:extLst>
          </p:cNvPr>
          <p:cNvSpPr>
            <a:spLocks noChangeAspect="1"/>
          </p:cNvSpPr>
          <p:nvPr/>
        </p:nvSpPr>
        <p:spPr bwMode="auto">
          <a:xfrm>
            <a:off x="1916740" y="3905691"/>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Square">
            <a:extLst>
              <a:ext uri="{FF2B5EF4-FFF2-40B4-BE49-F238E27FC236}">
                <a16:creationId xmlns:a16="http://schemas.microsoft.com/office/drawing/2014/main" id="{E1631773-9B61-E74D-976D-D16767D6A52D}"/>
              </a:ext>
            </a:extLst>
          </p:cNvPr>
          <p:cNvSpPr>
            <a:spLocks noChangeAspect="1"/>
          </p:cNvSpPr>
          <p:nvPr/>
        </p:nvSpPr>
        <p:spPr bwMode="auto">
          <a:xfrm>
            <a:off x="1885481" y="3336282"/>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Square">
            <a:extLst>
              <a:ext uri="{FF2B5EF4-FFF2-40B4-BE49-F238E27FC236}">
                <a16:creationId xmlns:a16="http://schemas.microsoft.com/office/drawing/2014/main" id="{7629343E-8DD3-FE43-868A-7ABD07455C1E}"/>
              </a:ext>
            </a:extLst>
          </p:cNvPr>
          <p:cNvSpPr>
            <a:spLocks noChangeAspect="1"/>
          </p:cNvSpPr>
          <p:nvPr/>
        </p:nvSpPr>
        <p:spPr bwMode="auto">
          <a:xfrm>
            <a:off x="2062595" y="3179762"/>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Square">
            <a:extLst>
              <a:ext uri="{FF2B5EF4-FFF2-40B4-BE49-F238E27FC236}">
                <a16:creationId xmlns:a16="http://schemas.microsoft.com/office/drawing/2014/main" id="{2C2026E3-4F97-CA48-8B18-9D461E0E1E06}"/>
              </a:ext>
            </a:extLst>
          </p:cNvPr>
          <p:cNvSpPr>
            <a:spLocks noChangeAspect="1"/>
          </p:cNvSpPr>
          <p:nvPr/>
        </p:nvSpPr>
        <p:spPr bwMode="auto">
          <a:xfrm>
            <a:off x="2329212" y="3005434"/>
            <a:ext cx="115703" cy="115560"/>
          </a:xfrm>
          <a:custGeom>
            <a:avLst/>
            <a:gdLst>
              <a:gd name="T0" fmla="*/ 121 w 121"/>
              <a:gd name="T1" fmla="*/ 121 h 121"/>
              <a:gd name="T2" fmla="*/ 121 w 121"/>
              <a:gd name="T3" fmla="*/ 121 h 121"/>
              <a:gd name="T4" fmla="*/ 0 w 121"/>
              <a:gd name="T5" fmla="*/ 121 h 121"/>
              <a:gd name="T6" fmla="*/ 0 w 121"/>
              <a:gd name="T7" fmla="*/ 0 h 121"/>
              <a:gd name="T8" fmla="*/ 121 w 121"/>
              <a:gd name="T9" fmla="*/ 0 h 121"/>
              <a:gd name="T10" fmla="*/ 121 w 121"/>
              <a:gd name="T11" fmla="*/ 121 h 121"/>
            </a:gdLst>
            <a:ahLst/>
            <a:cxnLst>
              <a:cxn ang="0">
                <a:pos x="T0" y="T1"/>
              </a:cxn>
              <a:cxn ang="0">
                <a:pos x="T2" y="T3"/>
              </a:cxn>
              <a:cxn ang="0">
                <a:pos x="T4" y="T5"/>
              </a:cxn>
              <a:cxn ang="0">
                <a:pos x="T6" y="T7"/>
              </a:cxn>
              <a:cxn ang="0">
                <a:pos x="T8" y="T9"/>
              </a:cxn>
              <a:cxn ang="0">
                <a:pos x="T10" y="T11"/>
              </a:cxn>
            </a:cxnLst>
            <a:rect l="0" t="0" r="r" b="b"/>
            <a:pathLst>
              <a:path w="121" h="121">
                <a:moveTo>
                  <a:pt x="121" y="121"/>
                </a:moveTo>
                <a:lnTo>
                  <a:pt x="121" y="121"/>
                </a:lnTo>
                <a:lnTo>
                  <a:pt x="0" y="121"/>
                </a:lnTo>
                <a:lnTo>
                  <a:pt x="0" y="0"/>
                </a:lnTo>
                <a:lnTo>
                  <a:pt x="121" y="0"/>
                </a:lnTo>
                <a:lnTo>
                  <a:pt x="121" y="121"/>
                </a:lnTo>
                <a:close/>
              </a:path>
            </a:pathLst>
          </a:custGeom>
          <a:solidFill>
            <a:srgbClr val="006E7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Square">
            <a:extLst>
              <a:ext uri="{FF2B5EF4-FFF2-40B4-BE49-F238E27FC236}">
                <a16:creationId xmlns:a16="http://schemas.microsoft.com/office/drawing/2014/main" id="{58491464-929C-4C43-BC50-CEED3C5AE558}"/>
              </a:ext>
            </a:extLst>
          </p:cNvPr>
          <p:cNvSpPr>
            <a:spLocks noChangeAspect="1"/>
          </p:cNvSpPr>
          <p:nvPr/>
        </p:nvSpPr>
        <p:spPr bwMode="auto">
          <a:xfrm>
            <a:off x="4105582" y="3381590"/>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Square">
            <a:extLst>
              <a:ext uri="{FF2B5EF4-FFF2-40B4-BE49-F238E27FC236}">
                <a16:creationId xmlns:a16="http://schemas.microsoft.com/office/drawing/2014/main" id="{15B70441-1E8D-C647-BBA2-1AE514F3E38C}"/>
              </a:ext>
            </a:extLst>
          </p:cNvPr>
          <p:cNvSpPr>
            <a:spLocks noChangeAspect="1"/>
          </p:cNvSpPr>
          <p:nvPr/>
        </p:nvSpPr>
        <p:spPr bwMode="auto">
          <a:xfrm>
            <a:off x="4047946" y="2975205"/>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Square">
            <a:extLst>
              <a:ext uri="{FF2B5EF4-FFF2-40B4-BE49-F238E27FC236}">
                <a16:creationId xmlns:a16="http://schemas.microsoft.com/office/drawing/2014/main" id="{B170ACA8-95C6-EA41-9AE1-3479630565C0}"/>
              </a:ext>
            </a:extLst>
          </p:cNvPr>
          <p:cNvSpPr>
            <a:spLocks noChangeAspect="1"/>
          </p:cNvSpPr>
          <p:nvPr/>
        </p:nvSpPr>
        <p:spPr bwMode="auto">
          <a:xfrm>
            <a:off x="4888179" y="3632846"/>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Square">
            <a:extLst>
              <a:ext uri="{FF2B5EF4-FFF2-40B4-BE49-F238E27FC236}">
                <a16:creationId xmlns:a16="http://schemas.microsoft.com/office/drawing/2014/main" id="{DBAB096D-D329-5040-99D3-AB7811F80624}"/>
              </a:ext>
            </a:extLst>
          </p:cNvPr>
          <p:cNvSpPr>
            <a:spLocks noChangeAspect="1"/>
          </p:cNvSpPr>
          <p:nvPr/>
        </p:nvSpPr>
        <p:spPr bwMode="auto">
          <a:xfrm>
            <a:off x="5839653" y="4151835"/>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Square">
            <a:extLst>
              <a:ext uri="{FF2B5EF4-FFF2-40B4-BE49-F238E27FC236}">
                <a16:creationId xmlns:a16="http://schemas.microsoft.com/office/drawing/2014/main" id="{F0B08149-DBAF-8E44-AE2B-56882A2D8305}"/>
              </a:ext>
            </a:extLst>
          </p:cNvPr>
          <p:cNvSpPr>
            <a:spLocks noChangeAspect="1"/>
          </p:cNvSpPr>
          <p:nvPr/>
        </p:nvSpPr>
        <p:spPr bwMode="auto">
          <a:xfrm>
            <a:off x="6395708" y="4287756"/>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Square">
            <a:extLst>
              <a:ext uri="{FF2B5EF4-FFF2-40B4-BE49-F238E27FC236}">
                <a16:creationId xmlns:a16="http://schemas.microsoft.com/office/drawing/2014/main" id="{9060FED4-35BF-E14F-8AFA-F91118222257}"/>
              </a:ext>
            </a:extLst>
          </p:cNvPr>
          <p:cNvSpPr>
            <a:spLocks noChangeAspect="1"/>
          </p:cNvSpPr>
          <p:nvPr/>
        </p:nvSpPr>
        <p:spPr bwMode="auto">
          <a:xfrm>
            <a:off x="7579175" y="5117000"/>
            <a:ext cx="177516" cy="177297"/>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rgbClr val="881E87"/>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42" name="Group 41">
            <a:extLst>
              <a:ext uri="{FF2B5EF4-FFF2-40B4-BE49-F238E27FC236}">
                <a16:creationId xmlns:a16="http://schemas.microsoft.com/office/drawing/2014/main" id="{4638EEBB-F52A-5840-B42B-6247DD5D3CFB}"/>
              </a:ext>
            </a:extLst>
          </p:cNvPr>
          <p:cNvGrpSpPr/>
          <p:nvPr/>
        </p:nvGrpSpPr>
        <p:grpSpPr>
          <a:xfrm>
            <a:off x="2690079" y="6432866"/>
            <a:ext cx="3482208" cy="153888"/>
            <a:chOff x="505022" y="1102908"/>
            <a:chExt cx="3482208" cy="153888"/>
          </a:xfrm>
        </p:grpSpPr>
        <p:sp>
          <p:nvSpPr>
            <p:cNvPr id="43" name="TextBox 42">
              <a:extLst>
                <a:ext uri="{FF2B5EF4-FFF2-40B4-BE49-F238E27FC236}">
                  <a16:creationId xmlns:a16="http://schemas.microsoft.com/office/drawing/2014/main" id="{D313C394-52CA-6941-83CF-39CF8A8D1510}"/>
                </a:ext>
              </a:extLst>
            </p:cNvPr>
            <p:cNvSpPr txBox="1"/>
            <p:nvPr/>
          </p:nvSpPr>
          <p:spPr>
            <a:xfrm>
              <a:off x="2945278" y="1102908"/>
              <a:ext cx="1041952" cy="153888"/>
            </a:xfrm>
            <a:prstGeom prst="rect">
              <a:avLst/>
            </a:prstGeom>
            <a:noFill/>
          </p:spPr>
          <p:txBody>
            <a:bodyPr wrap="none" lIns="0" tIns="0" rIns="0" bIns="0" rtlCol="0">
              <a:spAutoFit/>
            </a:bodyPr>
            <a:lstStyle/>
            <a:p>
              <a:pPr>
                <a:lnSpc>
                  <a:spcPct val="100000"/>
                </a:lnSpc>
                <a:spcBef>
                  <a:spcPts val="1200"/>
                </a:spcBef>
                <a:buSzPct val="100000"/>
              </a:pPr>
              <a:r>
                <a:rPr lang="en-GB" sz="1000">
                  <a:solidFill>
                    <a:schemeClr val="bg1"/>
                  </a:solidFill>
                </a:rPr>
                <a:t>Operation Centers</a:t>
              </a:r>
            </a:p>
          </p:txBody>
        </p:sp>
        <p:sp>
          <p:nvSpPr>
            <p:cNvPr id="44" name="Square">
              <a:extLst>
                <a:ext uri="{FF2B5EF4-FFF2-40B4-BE49-F238E27FC236}">
                  <a16:creationId xmlns:a16="http://schemas.microsoft.com/office/drawing/2014/main" id="{03EB55AE-5E2D-E64C-8409-E501416B3FB2}"/>
                </a:ext>
              </a:extLst>
            </p:cNvPr>
            <p:cNvSpPr>
              <a:spLocks noChangeAspect="1"/>
            </p:cNvSpPr>
            <p:nvPr/>
          </p:nvSpPr>
          <p:spPr bwMode="auto">
            <a:xfrm>
              <a:off x="505022" y="1114136"/>
              <a:ext cx="131596" cy="131432"/>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solidFill>
                  <a:schemeClr val="bg1"/>
                </a:solidFill>
              </a:endParaRPr>
            </a:p>
          </p:txBody>
        </p:sp>
        <p:sp>
          <p:nvSpPr>
            <p:cNvPr id="45" name="Square">
              <a:extLst>
                <a:ext uri="{FF2B5EF4-FFF2-40B4-BE49-F238E27FC236}">
                  <a16:creationId xmlns:a16="http://schemas.microsoft.com/office/drawing/2014/main" id="{47E71D86-85BC-E348-9BDA-EA80E3BCD9C9}"/>
                </a:ext>
              </a:extLst>
            </p:cNvPr>
            <p:cNvSpPr>
              <a:spLocks noChangeAspect="1"/>
            </p:cNvSpPr>
            <p:nvPr/>
          </p:nvSpPr>
          <p:spPr bwMode="auto">
            <a:xfrm>
              <a:off x="2674420" y="1114136"/>
              <a:ext cx="131596" cy="131432"/>
            </a:xfrm>
            <a:custGeom>
              <a:avLst/>
              <a:gdLst>
                <a:gd name="T0" fmla="*/ 185 w 185"/>
                <a:gd name="T1" fmla="*/ 185 h 185"/>
                <a:gd name="T2" fmla="*/ 185 w 185"/>
                <a:gd name="T3" fmla="*/ 185 h 185"/>
                <a:gd name="T4" fmla="*/ 0 w 185"/>
                <a:gd name="T5" fmla="*/ 185 h 185"/>
                <a:gd name="T6" fmla="*/ 0 w 185"/>
                <a:gd name="T7" fmla="*/ 0 h 185"/>
                <a:gd name="T8" fmla="*/ 185 w 185"/>
                <a:gd name="T9" fmla="*/ 0 h 185"/>
                <a:gd name="T10" fmla="*/ 185 w 185"/>
                <a:gd name="T11" fmla="*/ 185 h 185"/>
              </a:gdLst>
              <a:ahLst/>
              <a:cxnLst>
                <a:cxn ang="0">
                  <a:pos x="T0" y="T1"/>
                </a:cxn>
                <a:cxn ang="0">
                  <a:pos x="T2" y="T3"/>
                </a:cxn>
                <a:cxn ang="0">
                  <a:pos x="T4" y="T5"/>
                </a:cxn>
                <a:cxn ang="0">
                  <a:pos x="T6" y="T7"/>
                </a:cxn>
                <a:cxn ang="0">
                  <a:pos x="T8" y="T9"/>
                </a:cxn>
                <a:cxn ang="0">
                  <a:pos x="T10" y="T11"/>
                </a:cxn>
              </a:cxnLst>
              <a:rect l="0" t="0" r="r" b="b"/>
              <a:pathLst>
                <a:path w="185" h="185">
                  <a:moveTo>
                    <a:pt x="185" y="185"/>
                  </a:moveTo>
                  <a:lnTo>
                    <a:pt x="185" y="185"/>
                  </a:lnTo>
                  <a:lnTo>
                    <a:pt x="0" y="185"/>
                  </a:lnTo>
                  <a:lnTo>
                    <a:pt x="0" y="0"/>
                  </a:lnTo>
                  <a:lnTo>
                    <a:pt x="185" y="0"/>
                  </a:lnTo>
                  <a:lnTo>
                    <a:pt x="185" y="185"/>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000">
                <a:solidFill>
                  <a:schemeClr val="bg1"/>
                </a:solidFill>
              </a:endParaRPr>
            </a:p>
          </p:txBody>
        </p:sp>
        <p:sp>
          <p:nvSpPr>
            <p:cNvPr id="46" name="TextBox 45">
              <a:extLst>
                <a:ext uri="{FF2B5EF4-FFF2-40B4-BE49-F238E27FC236}">
                  <a16:creationId xmlns:a16="http://schemas.microsoft.com/office/drawing/2014/main" id="{174F8E96-0E24-B54B-9CEF-4C8B2CBDB16D}"/>
                </a:ext>
              </a:extLst>
            </p:cNvPr>
            <p:cNvSpPr txBox="1"/>
            <p:nvPr/>
          </p:nvSpPr>
          <p:spPr>
            <a:xfrm>
              <a:off x="775880" y="1102908"/>
              <a:ext cx="1763303" cy="153888"/>
            </a:xfrm>
            <a:prstGeom prst="rect">
              <a:avLst/>
            </a:prstGeom>
            <a:noFill/>
          </p:spPr>
          <p:txBody>
            <a:bodyPr wrap="none" lIns="0" tIns="0" rIns="0" bIns="0" rtlCol="0">
              <a:spAutoFit/>
            </a:bodyPr>
            <a:lstStyle/>
            <a:p>
              <a:pPr>
                <a:lnSpc>
                  <a:spcPct val="100000"/>
                </a:lnSpc>
                <a:spcBef>
                  <a:spcPts val="1200"/>
                </a:spcBef>
                <a:buSzPct val="100000"/>
              </a:pPr>
              <a:r>
                <a:rPr lang="en-GB" sz="1000">
                  <a:solidFill>
                    <a:schemeClr val="bg1"/>
                  </a:solidFill>
                </a:rPr>
                <a:t>Main Offices &amp; Innovation Labs</a:t>
              </a:r>
            </a:p>
          </p:txBody>
        </p:sp>
      </p:grpSp>
      <p:sp>
        <p:nvSpPr>
          <p:cNvPr id="47" name="TextBox 46">
            <a:hlinkClick r:id="rId2"/>
            <a:extLst>
              <a:ext uri="{FF2B5EF4-FFF2-40B4-BE49-F238E27FC236}">
                <a16:creationId xmlns:a16="http://schemas.microsoft.com/office/drawing/2014/main" id="{DD5EED7B-ED72-E442-96EA-38B4D6823564}"/>
              </a:ext>
            </a:extLst>
          </p:cNvPr>
          <p:cNvSpPr txBox="1"/>
          <p:nvPr/>
        </p:nvSpPr>
        <p:spPr>
          <a:xfrm>
            <a:off x="6358589" y="6432866"/>
            <a:ext cx="2479130" cy="332156"/>
          </a:xfrm>
          <a:prstGeom prst="rect">
            <a:avLst/>
          </a:prstGeom>
          <a:noFill/>
        </p:spPr>
        <p:txBody>
          <a:bodyPr wrap="square" lIns="0" tIns="0" rIns="0" bIns="0" rtlCol="0">
            <a:noAutofit/>
          </a:bodyPr>
          <a:lstStyle/>
          <a:p>
            <a:pPr>
              <a:lnSpc>
                <a:spcPct val="100000"/>
              </a:lnSpc>
              <a:spcBef>
                <a:spcPts val="1200"/>
              </a:spcBef>
              <a:buSzPct val="100000"/>
            </a:pPr>
            <a:r>
              <a:rPr lang="en-US" sz="1000">
                <a:solidFill>
                  <a:schemeClr val="bg1"/>
                </a:solidFill>
              </a:rPr>
              <a:t>*To see a list of all offices, visit </a:t>
            </a:r>
            <a:r>
              <a:rPr lang="en-US" sz="1000" b="1">
                <a:solidFill>
                  <a:schemeClr val="bg1"/>
                </a:solidFill>
              </a:rPr>
              <a:t>ust.com</a:t>
            </a:r>
          </a:p>
        </p:txBody>
      </p:sp>
    </p:spTree>
    <p:extLst>
      <p:ext uri="{BB962C8B-B14F-4D97-AF65-F5344CB8AC3E}">
        <p14:creationId xmlns:p14="http://schemas.microsoft.com/office/powerpoint/2010/main" val="1465264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FE7E8-CAF6-8B4E-B908-C2E4B0439884}"/>
              </a:ext>
            </a:extLst>
          </p:cNvPr>
          <p:cNvSpPr>
            <a:spLocks noGrp="1"/>
          </p:cNvSpPr>
          <p:nvPr>
            <p:ph type="title"/>
          </p:nvPr>
        </p:nvSpPr>
        <p:spPr/>
        <p:txBody>
          <a:bodyPr/>
          <a:lstStyle/>
          <a:p>
            <a:r>
              <a:rPr lang="en-US"/>
              <a:t>This is a “Three Quarters Black” slide</a:t>
            </a:r>
            <a:br>
              <a:rPr lang="en-US"/>
            </a:br>
            <a:r>
              <a:rPr lang="en-US" sz="2400" b="0"/>
              <a:t>Can be used flexibly by advanced users</a:t>
            </a:r>
          </a:p>
        </p:txBody>
      </p:sp>
      <p:sp>
        <p:nvSpPr>
          <p:cNvPr id="47" name="Content Placeholder 46">
            <a:extLst>
              <a:ext uri="{FF2B5EF4-FFF2-40B4-BE49-F238E27FC236}">
                <a16:creationId xmlns:a16="http://schemas.microsoft.com/office/drawing/2014/main" id="{5F294C05-5092-0348-94E1-9BDFEDD8967F}"/>
              </a:ext>
            </a:extLst>
          </p:cNvPr>
          <p:cNvSpPr>
            <a:spLocks noGrp="1"/>
          </p:cNvSpPr>
          <p:nvPr>
            <p:ph sz="half" idx="1"/>
          </p:nvPr>
        </p:nvSpPr>
        <p:spPr/>
        <p:txBody>
          <a:bodyPr>
            <a:normAutofit/>
          </a:bodyPr>
          <a:lstStyle/>
          <a:p>
            <a:pPr marL="0" indent="0">
              <a:lnSpc>
                <a:spcPct val="90000"/>
              </a:lnSpc>
              <a:spcBef>
                <a:spcPts val="0"/>
              </a:spcBef>
              <a:buNone/>
            </a:pPr>
            <a:r>
              <a:rPr lang="en-US" sz="5400"/>
              <a:t>Big statements are Arial Regular 54pt with 0.9 line spacing. Use sparingly to make single, important points.</a:t>
            </a:r>
          </a:p>
        </p:txBody>
      </p:sp>
      <p:sp>
        <p:nvSpPr>
          <p:cNvPr id="4" name="Content Placeholder 3">
            <a:extLst>
              <a:ext uri="{FF2B5EF4-FFF2-40B4-BE49-F238E27FC236}">
                <a16:creationId xmlns:a16="http://schemas.microsoft.com/office/drawing/2014/main" id="{6C0658BD-8E39-1945-A4CA-042FD61647B7}"/>
              </a:ext>
            </a:extLst>
          </p:cNvPr>
          <p:cNvSpPr>
            <a:spLocks noGrp="1"/>
          </p:cNvSpPr>
          <p:nvPr>
            <p:ph sz="half" idx="2"/>
          </p:nvPr>
        </p:nvSpPr>
        <p:spPr/>
        <p:txBody>
          <a:bodyPr/>
          <a:lstStyle/>
          <a:p>
            <a:pPr marL="0" indent="0">
              <a:buNone/>
            </a:pPr>
            <a:r>
              <a:rPr lang="en-US"/>
              <a:t>Use the larger left area for text, tables, charts and/or graphics. Use this smaller right area for supporting content or leave empty.</a:t>
            </a:r>
          </a:p>
        </p:txBody>
      </p:sp>
    </p:spTree>
    <p:extLst>
      <p:ext uri="{BB962C8B-B14F-4D97-AF65-F5344CB8AC3E}">
        <p14:creationId xmlns:p14="http://schemas.microsoft.com/office/powerpoint/2010/main" val="51434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FE7E8-CAF6-8B4E-B908-C2E4B0439884}"/>
              </a:ext>
            </a:extLst>
          </p:cNvPr>
          <p:cNvSpPr>
            <a:spLocks noGrp="1"/>
          </p:cNvSpPr>
          <p:nvPr>
            <p:ph type="title"/>
          </p:nvPr>
        </p:nvSpPr>
        <p:spPr>
          <a:xfrm>
            <a:off x="365759" y="365760"/>
            <a:ext cx="8202168" cy="914400"/>
          </a:xfrm>
        </p:spPr>
        <p:txBody>
          <a:bodyPr/>
          <a:lstStyle/>
          <a:p>
            <a:r>
              <a:rPr lang="en-US"/>
              <a:t>This is a “Three Quarters Sand” slide</a:t>
            </a:r>
            <a:br>
              <a:rPr lang="en-US" b="0"/>
            </a:br>
            <a:r>
              <a:rPr lang="en-US" sz="2400" b="0"/>
              <a:t>Can be used flexibly by advanced users</a:t>
            </a:r>
          </a:p>
        </p:txBody>
      </p:sp>
      <p:graphicFrame>
        <p:nvGraphicFramePr>
          <p:cNvPr id="52" name="Content Placeholder 2">
            <a:extLst>
              <a:ext uri="{FF2B5EF4-FFF2-40B4-BE49-F238E27FC236}">
                <a16:creationId xmlns:a16="http://schemas.microsoft.com/office/drawing/2014/main" id="{F1D91BD4-6164-AC4D-B0FF-53BC434604B4}"/>
              </a:ext>
            </a:extLst>
          </p:cNvPr>
          <p:cNvGraphicFramePr>
            <a:graphicFrameLocks noGrp="1"/>
          </p:cNvGraphicFramePr>
          <p:nvPr>
            <p:ph sz="half" idx="1"/>
            <p:extLst>
              <p:ext uri="{D42A27DB-BD31-4B8C-83A1-F6EECF244321}">
                <p14:modId xmlns:p14="http://schemas.microsoft.com/office/powerpoint/2010/main" val="3912633884"/>
              </p:ext>
            </p:extLst>
          </p:nvPr>
        </p:nvGraphicFramePr>
        <p:xfrm>
          <a:off x="365125" y="1828800"/>
          <a:ext cx="8202618" cy="2438400"/>
        </p:xfrm>
        <a:graphic>
          <a:graphicData uri="http://schemas.openxmlformats.org/drawingml/2006/table">
            <a:tbl>
              <a:tblPr firstRow="1" firstCol="1" lastRow="1">
                <a:tableStyleId>{87103D19-456E-4ACA-AAA1-257D443D96B4}</a:tableStyleId>
              </a:tblPr>
              <a:tblGrid>
                <a:gridCol w="1367103">
                  <a:extLst>
                    <a:ext uri="{9D8B030D-6E8A-4147-A177-3AD203B41FA5}">
                      <a16:colId xmlns:a16="http://schemas.microsoft.com/office/drawing/2014/main" val="148430019"/>
                    </a:ext>
                  </a:extLst>
                </a:gridCol>
                <a:gridCol w="1367103">
                  <a:extLst>
                    <a:ext uri="{9D8B030D-6E8A-4147-A177-3AD203B41FA5}">
                      <a16:colId xmlns:a16="http://schemas.microsoft.com/office/drawing/2014/main" val="2155907455"/>
                    </a:ext>
                  </a:extLst>
                </a:gridCol>
                <a:gridCol w="1367103">
                  <a:extLst>
                    <a:ext uri="{9D8B030D-6E8A-4147-A177-3AD203B41FA5}">
                      <a16:colId xmlns:a16="http://schemas.microsoft.com/office/drawing/2014/main" val="1328275703"/>
                    </a:ext>
                  </a:extLst>
                </a:gridCol>
                <a:gridCol w="1367103">
                  <a:extLst>
                    <a:ext uri="{9D8B030D-6E8A-4147-A177-3AD203B41FA5}">
                      <a16:colId xmlns:a16="http://schemas.microsoft.com/office/drawing/2014/main" val="3363806847"/>
                    </a:ext>
                  </a:extLst>
                </a:gridCol>
                <a:gridCol w="1367103">
                  <a:extLst>
                    <a:ext uri="{9D8B030D-6E8A-4147-A177-3AD203B41FA5}">
                      <a16:colId xmlns:a16="http://schemas.microsoft.com/office/drawing/2014/main" val="3629805867"/>
                    </a:ext>
                  </a:extLst>
                </a:gridCol>
                <a:gridCol w="1367103">
                  <a:extLst>
                    <a:ext uri="{9D8B030D-6E8A-4147-A177-3AD203B41FA5}">
                      <a16:colId xmlns:a16="http://schemas.microsoft.com/office/drawing/2014/main" val="1254484464"/>
                    </a:ext>
                  </a:extLst>
                </a:gridCol>
              </a:tblGrid>
              <a:tr h="193371">
                <a:tc>
                  <a:txBody>
                    <a:bodyPr/>
                    <a:lstStyle/>
                    <a:p>
                      <a:endParaRPr lang="en-US" sz="1400"/>
                    </a:p>
                  </a:txBody>
                  <a:tcPr/>
                </a:tc>
                <a:tc>
                  <a:txBody>
                    <a:bodyPr/>
                    <a:lstStyle/>
                    <a:p>
                      <a:r>
                        <a:rPr lang="en-US" sz="1400"/>
                        <a:t>Column 1</a:t>
                      </a:r>
                    </a:p>
                  </a:txBody>
                  <a:tcPr/>
                </a:tc>
                <a:tc>
                  <a:txBody>
                    <a:bodyPr/>
                    <a:lstStyle/>
                    <a:p>
                      <a:r>
                        <a:rPr lang="en-US" sz="1400"/>
                        <a:t>Column 2</a:t>
                      </a:r>
                    </a:p>
                  </a:txBody>
                  <a:tcPr/>
                </a:tc>
                <a:tc>
                  <a:txBody>
                    <a:bodyPr/>
                    <a:lstStyle/>
                    <a:p>
                      <a:r>
                        <a:rPr lang="en-US" sz="1400"/>
                        <a:t>Column 3</a:t>
                      </a:r>
                    </a:p>
                  </a:txBody>
                  <a:tcPr/>
                </a:tc>
                <a:tc>
                  <a:txBody>
                    <a:bodyPr/>
                    <a:lstStyle/>
                    <a:p>
                      <a:r>
                        <a:rPr lang="en-US" sz="1400"/>
                        <a:t>Column 4</a:t>
                      </a:r>
                    </a:p>
                  </a:txBody>
                  <a:tcPr/>
                </a:tc>
                <a:tc>
                  <a:txBody>
                    <a:bodyPr/>
                    <a:lstStyle/>
                    <a:p>
                      <a:r>
                        <a:rPr lang="en-US" sz="1400"/>
                        <a:t>Column 5</a:t>
                      </a:r>
                    </a:p>
                  </a:txBody>
                  <a:tcPr/>
                </a:tc>
                <a:extLst>
                  <a:ext uri="{0D108BD9-81ED-4DB2-BD59-A6C34878D82A}">
                    <a16:rowId xmlns:a16="http://schemas.microsoft.com/office/drawing/2014/main" val="2872282284"/>
                  </a:ext>
                </a:extLst>
              </a:tr>
              <a:tr h="193371">
                <a:tc>
                  <a:txBody>
                    <a:bodyPr/>
                    <a:lstStyle/>
                    <a:p>
                      <a:r>
                        <a:rPr lang="en-US" sz="1400"/>
                        <a:t>Row 1</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extLst>
                  <a:ext uri="{0D108BD9-81ED-4DB2-BD59-A6C34878D82A}">
                    <a16:rowId xmlns:a16="http://schemas.microsoft.com/office/drawing/2014/main" val="4146443370"/>
                  </a:ext>
                </a:extLst>
              </a:tr>
              <a:tr h="193371">
                <a:tc>
                  <a:txBody>
                    <a:bodyPr/>
                    <a:lstStyle/>
                    <a:p>
                      <a:r>
                        <a:rPr lang="en-US" sz="1400"/>
                        <a:t>Row 2</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extLst>
                  <a:ext uri="{0D108BD9-81ED-4DB2-BD59-A6C34878D82A}">
                    <a16:rowId xmlns:a16="http://schemas.microsoft.com/office/drawing/2014/main" val="4058826741"/>
                  </a:ext>
                </a:extLst>
              </a:tr>
              <a:tr h="193371">
                <a:tc>
                  <a:txBody>
                    <a:bodyPr/>
                    <a:lstStyle/>
                    <a:p>
                      <a:r>
                        <a:rPr lang="en-US" sz="1400"/>
                        <a:t>Row 3</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extLst>
                  <a:ext uri="{0D108BD9-81ED-4DB2-BD59-A6C34878D82A}">
                    <a16:rowId xmlns:a16="http://schemas.microsoft.com/office/drawing/2014/main" val="3614005339"/>
                  </a:ext>
                </a:extLst>
              </a:tr>
              <a:tr h="193371">
                <a:tc>
                  <a:txBody>
                    <a:bodyPr/>
                    <a:lstStyle/>
                    <a:p>
                      <a:r>
                        <a:rPr lang="en-US" sz="1400"/>
                        <a:t>Row 4</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extLst>
                  <a:ext uri="{0D108BD9-81ED-4DB2-BD59-A6C34878D82A}">
                    <a16:rowId xmlns:a16="http://schemas.microsoft.com/office/drawing/2014/main" val="3417455959"/>
                  </a:ext>
                </a:extLst>
              </a:tr>
              <a:tr h="193371">
                <a:tc>
                  <a:txBody>
                    <a:bodyPr/>
                    <a:lstStyle/>
                    <a:p>
                      <a:r>
                        <a:rPr lang="en-US" sz="1400"/>
                        <a:t>Row 5</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extLst>
                  <a:ext uri="{0D108BD9-81ED-4DB2-BD59-A6C34878D82A}">
                    <a16:rowId xmlns:a16="http://schemas.microsoft.com/office/drawing/2014/main" val="1681812673"/>
                  </a:ext>
                </a:extLst>
              </a:tr>
              <a:tr h="193371">
                <a:tc>
                  <a:txBody>
                    <a:bodyPr/>
                    <a:lstStyle/>
                    <a:p>
                      <a:r>
                        <a:rPr lang="en-US" sz="1400"/>
                        <a:t>Row 6</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extLst>
                  <a:ext uri="{0D108BD9-81ED-4DB2-BD59-A6C34878D82A}">
                    <a16:rowId xmlns:a16="http://schemas.microsoft.com/office/drawing/2014/main" val="1365647773"/>
                  </a:ext>
                </a:extLst>
              </a:tr>
              <a:tr h="193371">
                <a:tc>
                  <a:txBody>
                    <a:bodyPr/>
                    <a:lstStyle/>
                    <a:p>
                      <a:endParaRPr lang="en-US" sz="1400"/>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tc>
                  <a:txBody>
                    <a:bodyPr/>
                    <a:lstStyle/>
                    <a:p>
                      <a:r>
                        <a:rPr lang="en-US" sz="1400"/>
                        <a:t>000</a:t>
                      </a:r>
                    </a:p>
                  </a:txBody>
                  <a:tcPr/>
                </a:tc>
                <a:extLst>
                  <a:ext uri="{0D108BD9-81ED-4DB2-BD59-A6C34878D82A}">
                    <a16:rowId xmlns:a16="http://schemas.microsoft.com/office/drawing/2014/main" val="23806972"/>
                  </a:ext>
                </a:extLst>
              </a:tr>
            </a:tbl>
          </a:graphicData>
        </a:graphic>
      </p:graphicFrame>
      <p:graphicFrame>
        <p:nvGraphicFramePr>
          <p:cNvPr id="54" name="Table">
            <a:extLst>
              <a:ext uri="{FF2B5EF4-FFF2-40B4-BE49-F238E27FC236}">
                <a16:creationId xmlns:a16="http://schemas.microsoft.com/office/drawing/2014/main" id="{271870CF-4022-7347-8E47-5178676F502D}"/>
              </a:ext>
            </a:extLst>
          </p:cNvPr>
          <p:cNvGraphicFramePr>
            <a:graphicFrameLocks/>
          </p:cNvGraphicFramePr>
          <p:nvPr>
            <p:extLst>
              <p:ext uri="{D42A27DB-BD31-4B8C-83A1-F6EECF244321}">
                <p14:modId xmlns:p14="http://schemas.microsoft.com/office/powerpoint/2010/main" val="3304739607"/>
              </p:ext>
            </p:extLst>
          </p:nvPr>
        </p:nvGraphicFramePr>
        <p:xfrm>
          <a:off x="365125" y="4434214"/>
          <a:ext cx="8202615" cy="1646545"/>
        </p:xfrm>
        <a:graphic>
          <a:graphicData uri="http://schemas.openxmlformats.org/drawingml/2006/table">
            <a:tbl>
              <a:tblPr>
                <a:tableStyleId>{2D5ABB26-0587-4C30-8999-92F81FD0307C}</a:tableStyleId>
              </a:tblPr>
              <a:tblGrid>
                <a:gridCol w="3950091">
                  <a:extLst>
                    <a:ext uri="{9D8B030D-6E8A-4147-A177-3AD203B41FA5}">
                      <a16:colId xmlns:a16="http://schemas.microsoft.com/office/drawing/2014/main" val="148430019"/>
                    </a:ext>
                  </a:extLst>
                </a:gridCol>
                <a:gridCol w="306888">
                  <a:extLst>
                    <a:ext uri="{9D8B030D-6E8A-4147-A177-3AD203B41FA5}">
                      <a16:colId xmlns:a16="http://schemas.microsoft.com/office/drawing/2014/main" val="2155907455"/>
                    </a:ext>
                  </a:extLst>
                </a:gridCol>
                <a:gridCol w="3945636">
                  <a:extLst>
                    <a:ext uri="{9D8B030D-6E8A-4147-A177-3AD203B41FA5}">
                      <a16:colId xmlns:a16="http://schemas.microsoft.com/office/drawing/2014/main" val="1328275703"/>
                    </a:ext>
                  </a:extLst>
                </a:gridCol>
              </a:tblGrid>
              <a:tr h="1646545">
                <a:tc>
                  <a:txBody>
                    <a:bodyPr/>
                    <a:lstStyle/>
                    <a:p>
                      <a:pPr>
                        <a:lnSpc>
                          <a:spcPct val="90000"/>
                        </a:lnSpc>
                      </a:pPr>
                      <a:r>
                        <a:rPr lang="en-US" sz="9600">
                          <a:solidFill>
                            <a:schemeClr val="tx1"/>
                          </a:solidFill>
                        </a:rPr>
                        <a:t>+00%</a:t>
                      </a:r>
                    </a:p>
                  </a:txBody>
                  <a:tcPr marL="0" marR="0" marT="0" marB="0" anchor="b"/>
                </a:tc>
                <a:tc>
                  <a:txBody>
                    <a:bodyPr/>
                    <a:lstStyle/>
                    <a:p>
                      <a:endParaRPr lang="en-US" sz="1400">
                        <a:solidFill>
                          <a:schemeClr val="tx1"/>
                        </a:solidFill>
                      </a:endParaRPr>
                    </a:p>
                  </a:txBody>
                  <a:tcPr marL="0" marR="0" marT="0" marB="0" anchor="b"/>
                </a:tc>
                <a:tc>
                  <a:txBody>
                    <a:bodyPr/>
                    <a:lstStyle/>
                    <a:p>
                      <a:pPr>
                        <a:lnSpc>
                          <a:spcPct val="90000"/>
                        </a:lnSpc>
                      </a:pPr>
                      <a:r>
                        <a:rPr lang="en-US" sz="9600">
                          <a:solidFill>
                            <a:schemeClr val="tx1"/>
                          </a:solidFill>
                        </a:rPr>
                        <a:t>$00M</a:t>
                      </a:r>
                    </a:p>
                  </a:txBody>
                  <a:tcPr marL="0" marR="0" marT="0" marB="0" anchor="b"/>
                </a:tc>
                <a:extLst>
                  <a:ext uri="{0D108BD9-81ED-4DB2-BD59-A6C34878D82A}">
                    <a16:rowId xmlns:a16="http://schemas.microsoft.com/office/drawing/2014/main" val="2872282284"/>
                  </a:ext>
                </a:extLst>
              </a:tr>
            </a:tbl>
          </a:graphicData>
        </a:graphic>
      </p:graphicFrame>
      <p:sp>
        <p:nvSpPr>
          <p:cNvPr id="7" name="Content Placeholder 3">
            <a:extLst>
              <a:ext uri="{FF2B5EF4-FFF2-40B4-BE49-F238E27FC236}">
                <a16:creationId xmlns:a16="http://schemas.microsoft.com/office/drawing/2014/main" id="{D1A701E2-F069-A147-B2E6-1BC02C5CB36F}"/>
              </a:ext>
            </a:extLst>
          </p:cNvPr>
          <p:cNvSpPr>
            <a:spLocks noGrp="1"/>
          </p:cNvSpPr>
          <p:nvPr>
            <p:ph sz="half" idx="2"/>
          </p:nvPr>
        </p:nvSpPr>
        <p:spPr/>
        <p:txBody>
          <a:bodyPr/>
          <a:lstStyle/>
          <a:p>
            <a:pPr marL="0" indent="0">
              <a:buNone/>
            </a:pPr>
            <a:r>
              <a:rPr lang="en-US"/>
              <a:t>Use the larger left area for text, tables, charts and/or graphics. Use this smaller right area for supporting content or leave empty.</a:t>
            </a:r>
          </a:p>
        </p:txBody>
      </p:sp>
    </p:spTree>
    <p:extLst>
      <p:ext uri="{BB962C8B-B14F-4D97-AF65-F5344CB8AC3E}">
        <p14:creationId xmlns:p14="http://schemas.microsoft.com/office/powerpoint/2010/main" val="1075505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8837E-4DB2-DA41-AB0F-125CC78A6939}"/>
              </a:ext>
            </a:extLst>
          </p:cNvPr>
          <p:cNvSpPr>
            <a:spLocks noGrp="1"/>
          </p:cNvSpPr>
          <p:nvPr>
            <p:ph type="title"/>
          </p:nvPr>
        </p:nvSpPr>
        <p:spPr/>
        <p:txBody>
          <a:bodyPr/>
          <a:lstStyle/>
          <a:p>
            <a:r>
              <a:rPr lang="en-US"/>
              <a:t>Meet the UST team</a:t>
            </a:r>
            <a:br>
              <a:rPr lang="en-US"/>
            </a:br>
            <a:r>
              <a:rPr lang="en-US" sz="2400" b="0"/>
              <a:t>Europe directors, Spain &amp; LATAM</a:t>
            </a:r>
          </a:p>
        </p:txBody>
      </p:sp>
      <p:sp>
        <p:nvSpPr>
          <p:cNvPr id="3" name="Text Placeholder 2">
            <a:extLst>
              <a:ext uri="{FF2B5EF4-FFF2-40B4-BE49-F238E27FC236}">
                <a16:creationId xmlns:a16="http://schemas.microsoft.com/office/drawing/2014/main" id="{278AE807-533E-474B-99A2-F6718AE78777}"/>
              </a:ext>
            </a:extLst>
          </p:cNvPr>
          <p:cNvSpPr>
            <a:spLocks noGrp="1"/>
          </p:cNvSpPr>
          <p:nvPr>
            <p:ph type="body" sz="quarter" idx="11"/>
          </p:nvPr>
        </p:nvSpPr>
        <p:spPr/>
        <p:txBody>
          <a:bodyPr/>
          <a:lstStyle/>
          <a:p>
            <a:r>
              <a:rPr lang="en-US" err="1"/>
              <a:t>Firstname</a:t>
            </a:r>
            <a:r>
              <a:rPr lang="en-US"/>
              <a:t> </a:t>
            </a:r>
            <a:r>
              <a:rPr lang="en-US" err="1"/>
              <a:t>Lastname</a:t>
            </a:r>
            <a:endParaRPr lang="en-US"/>
          </a:p>
          <a:p>
            <a:pPr lvl="1"/>
            <a:r>
              <a:rPr lang="en-US"/>
              <a:t>Title, Region</a:t>
            </a:r>
          </a:p>
          <a:p>
            <a:pPr lvl="2"/>
            <a:r>
              <a:rPr lang="en-US"/>
              <a:t>Summary</a:t>
            </a:r>
          </a:p>
        </p:txBody>
      </p:sp>
      <p:sp>
        <p:nvSpPr>
          <p:cNvPr id="4" name="Text Placeholder 3">
            <a:extLst>
              <a:ext uri="{FF2B5EF4-FFF2-40B4-BE49-F238E27FC236}">
                <a16:creationId xmlns:a16="http://schemas.microsoft.com/office/drawing/2014/main" id="{556CC96E-F822-2B4D-BE77-16FE6A801369}"/>
              </a:ext>
            </a:extLst>
          </p:cNvPr>
          <p:cNvSpPr>
            <a:spLocks noGrp="1"/>
          </p:cNvSpPr>
          <p:nvPr>
            <p:ph type="body" sz="quarter" idx="12"/>
          </p:nvPr>
        </p:nvSpPr>
        <p:spPr/>
        <p:txBody>
          <a:bodyPr>
            <a:normAutofit/>
          </a:bodyPr>
          <a:lstStyle/>
          <a:p>
            <a:r>
              <a:rPr lang="en-US"/>
              <a:t>Sector Name</a:t>
            </a:r>
          </a:p>
          <a:p>
            <a:pPr lvl="1"/>
            <a:r>
              <a:rPr lang="en-US"/>
              <a:t>00+ years of experience</a:t>
            </a:r>
          </a:p>
          <a:p>
            <a:pPr lvl="2"/>
            <a:r>
              <a:rPr lang="en-US"/>
              <a:t>This is placeholder text. 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a:t>
            </a:r>
            <a:r>
              <a:rPr lang="en-US" err="1"/>
              <a:t>labore</a:t>
            </a:r>
            <a:r>
              <a:rPr lang="en-US"/>
              <a:t>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celeritas</a:t>
            </a:r>
            <a:r>
              <a:rPr lang="en-US"/>
              <a:t> </a:t>
            </a:r>
            <a:r>
              <a:rPr lang="en-US" err="1"/>
              <a:t>cupidatat</a:t>
            </a:r>
            <a:r>
              <a:rPr lang="en-US"/>
              <a:t> non </a:t>
            </a:r>
            <a:r>
              <a:rPr lang="en-US" err="1"/>
              <a:t>proident</a:t>
            </a:r>
            <a:r>
              <a:rPr lang="en-US"/>
              <a:t>, sunt in </a:t>
            </a:r>
            <a:r>
              <a:rPr lang="en-US" err="1"/>
              <a:t>picea</a:t>
            </a:r>
            <a:r>
              <a:rPr lang="en-US"/>
              <a:t>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a:p>
            <a:pPr lvl="2"/>
            <a:r>
              <a:rPr lang="en-US"/>
              <a:t>Sed </a:t>
            </a:r>
            <a:r>
              <a:rPr lang="en-US" err="1"/>
              <a:t>ut</a:t>
            </a:r>
            <a:r>
              <a:rPr lang="en-US"/>
              <a:t> </a:t>
            </a:r>
            <a:r>
              <a:rPr lang="en-US" err="1"/>
              <a:t>perspiciatis</a:t>
            </a:r>
            <a:r>
              <a:rPr lang="en-US"/>
              <a:t> </a:t>
            </a:r>
            <a:r>
              <a:rPr lang="en-US" err="1"/>
              <a:t>unde</a:t>
            </a:r>
            <a:r>
              <a:rPr lang="en-US"/>
              <a:t> </a:t>
            </a:r>
            <a:r>
              <a:rPr lang="en-US" err="1"/>
              <a:t>omnis</a:t>
            </a:r>
            <a:r>
              <a:rPr lang="en-US"/>
              <a:t> </a:t>
            </a:r>
            <a:r>
              <a:rPr lang="en-US" err="1"/>
              <a:t>iste</a:t>
            </a:r>
            <a:r>
              <a:rPr lang="en-US"/>
              <a:t> </a:t>
            </a:r>
            <a:r>
              <a:rPr lang="en-US" err="1"/>
              <a:t>natus</a:t>
            </a:r>
            <a:r>
              <a:rPr lang="en-US"/>
              <a:t> sit </a:t>
            </a:r>
            <a:r>
              <a:rPr lang="en-US" err="1"/>
              <a:t>voluptatem</a:t>
            </a:r>
            <a:r>
              <a:rPr lang="en-US"/>
              <a:t> </a:t>
            </a:r>
            <a:r>
              <a:rPr lang="en-US" err="1"/>
              <a:t>accusantium</a:t>
            </a:r>
            <a:r>
              <a:rPr lang="en-US"/>
              <a:t> </a:t>
            </a:r>
            <a:r>
              <a:rPr lang="en-US" err="1"/>
              <a:t>doloremque</a:t>
            </a:r>
            <a:r>
              <a:rPr lang="en-US"/>
              <a:t> </a:t>
            </a:r>
            <a:r>
              <a:rPr lang="en-US" err="1"/>
              <a:t>laudantium</a:t>
            </a:r>
            <a:r>
              <a:rPr lang="en-US"/>
              <a:t>, </a:t>
            </a:r>
            <a:r>
              <a:rPr lang="en-US" err="1"/>
              <a:t>totam</a:t>
            </a:r>
            <a:r>
              <a:rPr lang="en-US"/>
              <a:t> rem </a:t>
            </a:r>
            <a:r>
              <a:rPr lang="en-US" err="1"/>
              <a:t>aperiam</a:t>
            </a:r>
            <a:r>
              <a:rPr lang="en-US"/>
              <a:t>, </a:t>
            </a:r>
            <a:r>
              <a:rPr lang="en-US" err="1"/>
              <a:t>eaque</a:t>
            </a:r>
            <a:r>
              <a:rPr lang="en-US"/>
              <a:t> </a:t>
            </a:r>
            <a:r>
              <a:rPr lang="en-US" err="1"/>
              <a:t>ipsa</a:t>
            </a:r>
            <a:r>
              <a:rPr lang="en-US"/>
              <a:t> </a:t>
            </a:r>
            <a:r>
              <a:rPr lang="en-US" err="1"/>
              <a:t>quae</a:t>
            </a:r>
            <a:r>
              <a:rPr lang="en-US"/>
              <a:t> ab </a:t>
            </a:r>
            <a:r>
              <a:rPr lang="en-US" err="1"/>
              <a:t>illo</a:t>
            </a:r>
            <a:r>
              <a:rPr lang="en-US"/>
              <a:t> </a:t>
            </a:r>
            <a:r>
              <a:rPr lang="en-US" err="1"/>
              <a:t>inventore</a:t>
            </a:r>
            <a:r>
              <a:rPr lang="en-US"/>
              <a:t> </a:t>
            </a:r>
            <a:r>
              <a:rPr lang="en-US" err="1"/>
              <a:t>veritatis</a:t>
            </a:r>
            <a:r>
              <a:rPr lang="en-US"/>
              <a:t> et quasi </a:t>
            </a:r>
            <a:r>
              <a:rPr lang="en-US" err="1"/>
              <a:t>architecto</a:t>
            </a:r>
            <a:r>
              <a:rPr lang="en-US"/>
              <a:t> beatae vitae dicta sunt </a:t>
            </a:r>
            <a:r>
              <a:rPr lang="en-US" err="1"/>
              <a:t>explicabo</a:t>
            </a:r>
            <a:r>
              <a:rPr lang="en-US"/>
              <a:t>.</a:t>
            </a:r>
          </a:p>
        </p:txBody>
      </p:sp>
      <p:sp>
        <p:nvSpPr>
          <p:cNvPr id="5" name="Picture Placeholder 4">
            <a:extLst>
              <a:ext uri="{FF2B5EF4-FFF2-40B4-BE49-F238E27FC236}">
                <a16:creationId xmlns:a16="http://schemas.microsoft.com/office/drawing/2014/main" id="{8EA0443F-8367-414B-B209-F06F29873975}"/>
              </a:ext>
            </a:extLst>
          </p:cNvPr>
          <p:cNvSpPr>
            <a:spLocks noGrp="1"/>
          </p:cNvSpPr>
          <p:nvPr>
            <p:ph type="pic" sz="quarter" idx="13"/>
          </p:nvPr>
        </p:nvSpPr>
        <p:spPr/>
      </p:sp>
      <p:sp>
        <p:nvSpPr>
          <p:cNvPr id="7" name="Instructions">
            <a:extLst>
              <a:ext uri="{FF2B5EF4-FFF2-40B4-BE49-F238E27FC236}">
                <a16:creationId xmlns:a16="http://schemas.microsoft.com/office/drawing/2014/main" id="{B95F62BC-4C0E-E740-A981-0A351DEA896F}"/>
              </a:ext>
            </a:extLst>
          </p:cNvPr>
          <p:cNvSpPr/>
          <p:nvPr/>
        </p:nvSpPr>
        <p:spPr>
          <a:xfrm>
            <a:off x="9190228" y="365125"/>
            <a:ext cx="2633472" cy="869315"/>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bg1"/>
                </a:solidFill>
              </a:rPr>
              <a:t>READ &amp; DELETE BEFORE USING</a:t>
            </a:r>
          </a:p>
          <a:p>
            <a:pPr algn="ctr">
              <a:spcBef>
                <a:spcPts val="300"/>
              </a:spcBef>
            </a:pPr>
            <a:r>
              <a:rPr lang="en-US" sz="800">
                <a:solidFill>
                  <a:schemeClr val="bg1"/>
                </a:solidFill>
              </a:rPr>
              <a:t>Use text levels to format text. </a:t>
            </a:r>
            <a:br>
              <a:rPr lang="en-US" sz="800">
                <a:solidFill>
                  <a:schemeClr val="bg1"/>
                </a:solidFill>
              </a:rPr>
            </a:br>
            <a:r>
              <a:rPr lang="en-US" sz="800">
                <a:solidFill>
                  <a:schemeClr val="bg1"/>
                </a:solidFill>
              </a:rPr>
              <a:t>Photo must fill the entire gray placeholder.</a:t>
            </a:r>
          </a:p>
        </p:txBody>
      </p:sp>
    </p:spTree>
    <p:extLst>
      <p:ext uri="{BB962C8B-B14F-4D97-AF65-F5344CB8AC3E}">
        <p14:creationId xmlns:p14="http://schemas.microsoft.com/office/powerpoint/2010/main" val="1459019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C55DB-F8AE-634C-A03C-3042914045A7}"/>
              </a:ext>
            </a:extLst>
          </p:cNvPr>
          <p:cNvSpPr>
            <a:spLocks noGrp="1"/>
          </p:cNvSpPr>
          <p:nvPr>
            <p:ph type="title"/>
          </p:nvPr>
        </p:nvSpPr>
        <p:spPr/>
        <p:txBody>
          <a:bodyPr/>
          <a:lstStyle/>
          <a:p>
            <a:r>
              <a:rPr lang="en-US"/>
              <a:t>Section header title is </a:t>
            </a:r>
            <a:br>
              <a:rPr lang="en-US"/>
            </a:br>
            <a:r>
              <a:rPr lang="en-US"/>
              <a:t>Arial Regular 48pt, sentence </a:t>
            </a:r>
            <a:br>
              <a:rPr lang="en-US"/>
            </a:br>
            <a:r>
              <a:rPr lang="en-US"/>
              <a:t>case, three lines max</a:t>
            </a:r>
          </a:p>
        </p:txBody>
      </p:sp>
      <p:sp>
        <p:nvSpPr>
          <p:cNvPr id="5" name="Text Placeholder 2">
            <a:extLst>
              <a:ext uri="{FF2B5EF4-FFF2-40B4-BE49-F238E27FC236}">
                <a16:creationId xmlns:a16="http://schemas.microsoft.com/office/drawing/2014/main" id="{9F6633FF-B6E7-A249-9A81-6C2416ABAF07}"/>
              </a:ext>
            </a:extLst>
          </p:cNvPr>
          <p:cNvSpPr>
            <a:spLocks noGrp="1"/>
          </p:cNvSpPr>
          <p:nvPr>
            <p:ph type="body" sz="quarter" idx="13"/>
          </p:nvPr>
        </p:nvSpPr>
        <p:spPr/>
        <p:txBody>
          <a:bodyPr/>
          <a:lstStyle/>
          <a:p>
            <a:r>
              <a:rPr lang="en-US"/>
              <a:t>Additional content, if needed</a:t>
            </a:r>
          </a:p>
        </p:txBody>
      </p:sp>
    </p:spTree>
    <p:extLst>
      <p:ext uri="{BB962C8B-B14F-4D97-AF65-F5344CB8AC3E}">
        <p14:creationId xmlns:p14="http://schemas.microsoft.com/office/powerpoint/2010/main" val="3374876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C55DB-F8AE-634C-A03C-3042914045A7}"/>
              </a:ext>
            </a:extLst>
          </p:cNvPr>
          <p:cNvSpPr>
            <a:spLocks noGrp="1"/>
          </p:cNvSpPr>
          <p:nvPr>
            <p:ph type="title"/>
          </p:nvPr>
        </p:nvSpPr>
        <p:spPr/>
        <p:txBody>
          <a:bodyPr/>
          <a:lstStyle/>
          <a:p>
            <a:r>
              <a:rPr lang="en-US"/>
              <a:t>Section header title is </a:t>
            </a:r>
            <a:br>
              <a:rPr lang="en-US"/>
            </a:br>
            <a:r>
              <a:rPr lang="en-US"/>
              <a:t>Arial Regular 48pt, sentence </a:t>
            </a:r>
            <a:br>
              <a:rPr lang="en-US"/>
            </a:br>
            <a:r>
              <a:rPr lang="en-US"/>
              <a:t>case, three lines max</a:t>
            </a:r>
          </a:p>
        </p:txBody>
      </p:sp>
      <p:sp>
        <p:nvSpPr>
          <p:cNvPr id="5" name="Text Placeholder 2">
            <a:extLst>
              <a:ext uri="{FF2B5EF4-FFF2-40B4-BE49-F238E27FC236}">
                <a16:creationId xmlns:a16="http://schemas.microsoft.com/office/drawing/2014/main" id="{9F6633FF-B6E7-A249-9A81-6C2416ABAF07}"/>
              </a:ext>
            </a:extLst>
          </p:cNvPr>
          <p:cNvSpPr>
            <a:spLocks noGrp="1"/>
          </p:cNvSpPr>
          <p:nvPr>
            <p:ph type="body" sz="quarter" idx="13"/>
          </p:nvPr>
        </p:nvSpPr>
        <p:spPr/>
        <p:txBody>
          <a:bodyPr/>
          <a:lstStyle/>
          <a:p>
            <a:r>
              <a:rPr lang="en-US"/>
              <a:t>Additional content, if needed</a:t>
            </a:r>
          </a:p>
        </p:txBody>
      </p:sp>
      <p:sp>
        <p:nvSpPr>
          <p:cNvPr id="7" name="Instructions">
            <a:extLst>
              <a:ext uri="{FF2B5EF4-FFF2-40B4-BE49-F238E27FC236}">
                <a16:creationId xmlns:a16="http://schemas.microsoft.com/office/drawing/2014/main" id="{5EF15272-DB13-F54D-9185-E79D1E8EAACD}"/>
              </a:ext>
            </a:extLst>
          </p:cNvPr>
          <p:cNvSpPr/>
          <p:nvPr/>
        </p:nvSpPr>
        <p:spPr>
          <a:xfrm>
            <a:off x="9190228" y="365125"/>
            <a:ext cx="2633472" cy="869315"/>
          </a:xfrm>
          <a:prstGeom prst="rect">
            <a:avLst/>
          </a:prstGeom>
          <a:solidFill>
            <a:srgbClr val="D8117D"/>
          </a:solidFill>
          <a:ln>
            <a:noFill/>
          </a:ln>
        </p:spPr>
        <p:style>
          <a:lnRef idx="0">
            <a:schemeClr val="accent1"/>
          </a:lnRef>
          <a:fillRef idx="1">
            <a:schemeClr val="accent1"/>
          </a:fillRef>
          <a:effectRef idx="0">
            <a:schemeClr val="dk1"/>
          </a:effectRef>
          <a:fontRef idx="minor">
            <a:schemeClr val="dk1"/>
          </a:fontRef>
        </p:style>
        <p:txBody>
          <a:bodyPr rtlCol="0" anchor="ctr"/>
          <a:lstStyle/>
          <a:p>
            <a:pPr algn="ctr">
              <a:spcBef>
                <a:spcPts val="300"/>
              </a:spcBef>
            </a:pPr>
            <a:r>
              <a:rPr lang="en-US" sz="800" b="1">
                <a:solidFill>
                  <a:schemeClr val="tx1"/>
                </a:solidFill>
              </a:rPr>
              <a:t>READ &amp; DELETE BEFORE USING</a:t>
            </a:r>
          </a:p>
          <a:p>
            <a:pPr algn="ctr">
              <a:spcBef>
                <a:spcPts val="300"/>
              </a:spcBef>
            </a:pPr>
            <a:r>
              <a:rPr lang="en-US" sz="800">
                <a:solidFill>
                  <a:schemeClr val="tx1"/>
                </a:solidFill>
              </a:rPr>
              <a:t>There are four different section header layouts. </a:t>
            </a:r>
            <a:br>
              <a:rPr lang="en-US" sz="800">
                <a:solidFill>
                  <a:schemeClr val="tx1"/>
                </a:solidFill>
              </a:rPr>
            </a:br>
            <a:r>
              <a:rPr lang="en-US" sz="800">
                <a:solidFill>
                  <a:schemeClr val="tx1"/>
                </a:solidFill>
              </a:rPr>
              <a:t>Use one consistently. Or mix them up.</a:t>
            </a:r>
          </a:p>
        </p:txBody>
      </p:sp>
    </p:spTree>
    <p:extLst>
      <p:ext uri="{BB962C8B-B14F-4D97-AF65-F5344CB8AC3E}">
        <p14:creationId xmlns:p14="http://schemas.microsoft.com/office/powerpoint/2010/main" val="1534054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CA2207D-3AF0-1044-BA31-870EE3DA299B}"/>
              </a:ext>
            </a:extLst>
          </p:cNvPr>
          <p:cNvSpPr>
            <a:spLocks noGrp="1"/>
          </p:cNvSpPr>
          <p:nvPr>
            <p:ph type="body" sz="quarter" idx="14"/>
          </p:nvPr>
        </p:nvSpPr>
        <p:spPr/>
        <p:txBody>
          <a:bodyPr/>
          <a:lstStyle/>
          <a:p>
            <a:r>
              <a:rPr lang="en-US"/>
              <a:t>01.</a:t>
            </a:r>
          </a:p>
        </p:txBody>
      </p:sp>
      <p:sp>
        <p:nvSpPr>
          <p:cNvPr id="3" name="Title 2">
            <a:extLst>
              <a:ext uri="{FF2B5EF4-FFF2-40B4-BE49-F238E27FC236}">
                <a16:creationId xmlns:a16="http://schemas.microsoft.com/office/drawing/2014/main" id="{DE8D9179-282A-0246-BB16-54CA367C3B73}"/>
              </a:ext>
            </a:extLst>
          </p:cNvPr>
          <p:cNvSpPr>
            <a:spLocks noGrp="1"/>
          </p:cNvSpPr>
          <p:nvPr>
            <p:ph type="title"/>
          </p:nvPr>
        </p:nvSpPr>
        <p:spPr/>
        <p:txBody>
          <a:bodyPr/>
          <a:lstStyle/>
          <a:p>
            <a:r>
              <a:rPr lang="en-US"/>
              <a:t>Section header title </a:t>
            </a:r>
            <a:br>
              <a:rPr lang="en-US"/>
            </a:br>
            <a:r>
              <a:rPr lang="en-US"/>
              <a:t>is Arial Regular 72pt</a:t>
            </a:r>
          </a:p>
        </p:txBody>
      </p:sp>
    </p:spTree>
    <p:extLst>
      <p:ext uri="{BB962C8B-B14F-4D97-AF65-F5344CB8AC3E}">
        <p14:creationId xmlns:p14="http://schemas.microsoft.com/office/powerpoint/2010/main" val="4220515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A5C44-6EA8-1C43-BD61-EA3134502A1D}"/>
              </a:ext>
            </a:extLst>
          </p:cNvPr>
          <p:cNvSpPr>
            <a:spLocks noGrp="1"/>
          </p:cNvSpPr>
          <p:nvPr>
            <p:ph type="title"/>
          </p:nvPr>
        </p:nvSpPr>
        <p:spPr>
          <a:xfrm>
            <a:off x="634719" y="536713"/>
            <a:ext cx="11457432" cy="914400"/>
          </a:xfrm>
        </p:spPr>
        <p:txBody>
          <a:bodyPr/>
          <a:lstStyle/>
          <a:p>
            <a:r>
              <a:rPr lang="en-US" dirty="0"/>
              <a:t>Determinants</a:t>
            </a:r>
          </a:p>
        </p:txBody>
      </p:sp>
      <p:sp>
        <p:nvSpPr>
          <p:cNvPr id="3" name="TextBox 2">
            <a:extLst>
              <a:ext uri="{FF2B5EF4-FFF2-40B4-BE49-F238E27FC236}">
                <a16:creationId xmlns:a16="http://schemas.microsoft.com/office/drawing/2014/main" id="{EB84E576-0F80-E6C2-C043-0ADFCE64A43D}"/>
              </a:ext>
            </a:extLst>
          </p:cNvPr>
          <p:cNvSpPr txBox="1"/>
          <p:nvPr/>
        </p:nvSpPr>
        <p:spPr>
          <a:xfrm>
            <a:off x="5638800" y="2971800"/>
            <a:ext cx="914400" cy="914400"/>
          </a:xfrm>
          <a:prstGeom prst="rect">
            <a:avLst/>
          </a:prstGeom>
          <a:noFill/>
        </p:spPr>
        <p:txBody>
          <a:bodyPr wrap="square" lIns="0" tIns="0" rIns="0" bIns="0" rtlCol="0">
            <a:noAutofit/>
          </a:bodyPr>
          <a:lstStyle/>
          <a:p>
            <a:pPr>
              <a:lnSpc>
                <a:spcPct val="100000"/>
              </a:lnSpc>
              <a:spcBef>
                <a:spcPts val="1200"/>
              </a:spcBef>
              <a:buSzPct val="100000"/>
            </a:pPr>
            <a:endParaRPr lang="en-US" sz="1800" dirty="0"/>
          </a:p>
        </p:txBody>
      </p:sp>
      <p:graphicFrame>
        <p:nvGraphicFramePr>
          <p:cNvPr id="5" name="Diagram 4">
            <a:extLst>
              <a:ext uri="{FF2B5EF4-FFF2-40B4-BE49-F238E27FC236}">
                <a16:creationId xmlns:a16="http://schemas.microsoft.com/office/drawing/2014/main" id="{959ADAE6-AF5B-5321-779C-7B31F816A2F0}"/>
              </a:ext>
            </a:extLst>
          </p:cNvPr>
          <p:cNvGraphicFramePr/>
          <p:nvPr>
            <p:extLst>
              <p:ext uri="{D42A27DB-BD31-4B8C-83A1-F6EECF244321}">
                <p14:modId xmlns:p14="http://schemas.microsoft.com/office/powerpoint/2010/main" val="2018221591"/>
              </p:ext>
            </p:extLst>
          </p:nvPr>
        </p:nvGraphicFramePr>
        <p:xfrm>
          <a:off x="1859280" y="11768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56626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CA2207D-3AF0-1044-BA31-870EE3DA299B}"/>
              </a:ext>
            </a:extLst>
          </p:cNvPr>
          <p:cNvSpPr>
            <a:spLocks noGrp="1"/>
          </p:cNvSpPr>
          <p:nvPr>
            <p:ph type="body" sz="quarter" idx="14"/>
          </p:nvPr>
        </p:nvSpPr>
        <p:spPr/>
        <p:txBody>
          <a:bodyPr/>
          <a:lstStyle/>
          <a:p>
            <a:r>
              <a:rPr lang="en-US"/>
              <a:t>01</a:t>
            </a:r>
          </a:p>
        </p:txBody>
      </p:sp>
      <p:sp>
        <p:nvSpPr>
          <p:cNvPr id="3" name="Title 2">
            <a:extLst>
              <a:ext uri="{FF2B5EF4-FFF2-40B4-BE49-F238E27FC236}">
                <a16:creationId xmlns:a16="http://schemas.microsoft.com/office/drawing/2014/main" id="{DE8D9179-282A-0246-BB16-54CA367C3B73}"/>
              </a:ext>
            </a:extLst>
          </p:cNvPr>
          <p:cNvSpPr>
            <a:spLocks noGrp="1"/>
          </p:cNvSpPr>
          <p:nvPr>
            <p:ph type="title"/>
          </p:nvPr>
        </p:nvSpPr>
        <p:spPr/>
        <p:txBody>
          <a:bodyPr/>
          <a:lstStyle/>
          <a:p>
            <a:r>
              <a:rPr lang="en-US"/>
              <a:t>Section header title is Arial </a:t>
            </a:r>
            <a:br>
              <a:rPr lang="en-US"/>
            </a:br>
            <a:r>
              <a:rPr lang="en-US"/>
              <a:t>Regular 48pt, two lines max</a:t>
            </a:r>
          </a:p>
        </p:txBody>
      </p:sp>
      <p:sp>
        <p:nvSpPr>
          <p:cNvPr id="9" name="Text Placeholder 3">
            <a:extLst>
              <a:ext uri="{FF2B5EF4-FFF2-40B4-BE49-F238E27FC236}">
                <a16:creationId xmlns:a16="http://schemas.microsoft.com/office/drawing/2014/main" id="{46214C9C-D478-7D4F-9173-3E335A5E0A84}"/>
              </a:ext>
            </a:extLst>
          </p:cNvPr>
          <p:cNvSpPr>
            <a:spLocks noGrp="1"/>
          </p:cNvSpPr>
          <p:nvPr>
            <p:ph type="body" sz="quarter" idx="13"/>
          </p:nvPr>
        </p:nvSpPr>
        <p:spPr/>
        <p:txBody>
          <a:bodyPr/>
          <a:lstStyle/>
          <a:p>
            <a:r>
              <a:rPr lang="en-US"/>
              <a:t>Additional content, if needed</a:t>
            </a:r>
          </a:p>
        </p:txBody>
      </p:sp>
    </p:spTree>
    <p:extLst>
      <p:ext uri="{BB962C8B-B14F-4D97-AF65-F5344CB8AC3E}">
        <p14:creationId xmlns:p14="http://schemas.microsoft.com/office/powerpoint/2010/main" val="2243934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1626-6715-8F4A-BA65-B34ACF3C4C11}"/>
              </a:ext>
            </a:extLst>
          </p:cNvPr>
          <p:cNvSpPr>
            <a:spLocks noGrp="1"/>
          </p:cNvSpPr>
          <p:nvPr>
            <p:ph type="title"/>
          </p:nvPr>
        </p:nvSpPr>
        <p:spPr/>
        <p:txBody>
          <a:bodyPr/>
          <a:lstStyle/>
          <a:p>
            <a:r>
              <a:rPr lang="en-US"/>
              <a:t>Fonts</a:t>
            </a:r>
          </a:p>
        </p:txBody>
      </p:sp>
      <p:sp>
        <p:nvSpPr>
          <p:cNvPr id="7" name="Content Placeholder 2">
            <a:extLst>
              <a:ext uri="{FF2B5EF4-FFF2-40B4-BE49-F238E27FC236}">
                <a16:creationId xmlns:a16="http://schemas.microsoft.com/office/drawing/2014/main" id="{2EEA9D22-9F86-AA48-AD87-1A3B1D63EE52}"/>
              </a:ext>
            </a:extLst>
          </p:cNvPr>
          <p:cNvSpPr>
            <a:spLocks noGrp="1"/>
          </p:cNvSpPr>
          <p:nvPr>
            <p:ph sz="half" idx="1"/>
          </p:nvPr>
        </p:nvSpPr>
        <p:spPr>
          <a:xfrm>
            <a:off x="365760" y="1828800"/>
            <a:ext cx="5577840" cy="4251960"/>
          </a:xfrm>
        </p:spPr>
        <p:txBody>
          <a:bodyPr>
            <a:normAutofit/>
          </a:bodyPr>
          <a:lstStyle/>
          <a:p>
            <a:pPr marL="0" indent="0">
              <a:buNone/>
            </a:pPr>
            <a:r>
              <a:rPr lang="en-US" b="1"/>
              <a:t>This template uses only Arial Regular &amp; Arial Bold</a:t>
            </a:r>
          </a:p>
          <a:p>
            <a:r>
              <a:rPr lang="en-US"/>
              <a:t>Depending on the layout, the preset body text is 18pt or 16pt. Text may be smaller but must always be legible. Body text may only be soft black or white.</a:t>
            </a:r>
          </a:p>
          <a:p>
            <a:r>
              <a:rPr lang="en-US"/>
              <a:t>Use </a:t>
            </a:r>
            <a:r>
              <a:rPr lang="en-US" b="1"/>
              <a:t>Arial Bold</a:t>
            </a:r>
            <a:r>
              <a:rPr lang="en-US"/>
              <a:t> selectively for emphasis</a:t>
            </a:r>
          </a:p>
          <a:p>
            <a:r>
              <a:rPr lang="en-US">
                <a:hlinkClick r:id="rId2"/>
              </a:rPr>
              <a:t>Hyperlinks</a:t>
            </a:r>
            <a:r>
              <a:rPr lang="en-US"/>
              <a:t> are Dark Teal and underlined</a:t>
            </a:r>
          </a:p>
          <a:p>
            <a:r>
              <a:rPr lang="en-US"/>
              <a:t>Don’t use periods at the end of titles, subtitles and bullets unless they are multiple complete sentences. Always use periods at the end of footnotes.</a:t>
            </a:r>
          </a:p>
          <a:p>
            <a:r>
              <a:rPr lang="en-US"/>
              <a:t>Use sentence case for titles and subtitles — </a:t>
            </a:r>
            <a:br>
              <a:rPr lang="en-US"/>
            </a:br>
            <a:r>
              <a:rPr lang="en-US"/>
              <a:t>only capitalize words that need to be capitalized</a:t>
            </a:r>
          </a:p>
        </p:txBody>
      </p:sp>
      <p:sp>
        <p:nvSpPr>
          <p:cNvPr id="8" name="Content Placeholder 3">
            <a:extLst>
              <a:ext uri="{FF2B5EF4-FFF2-40B4-BE49-F238E27FC236}">
                <a16:creationId xmlns:a16="http://schemas.microsoft.com/office/drawing/2014/main" id="{6EDF4B69-F9FB-A74D-BA83-04F5A3AADC6C}"/>
              </a:ext>
            </a:extLst>
          </p:cNvPr>
          <p:cNvSpPr>
            <a:spLocks noGrp="1"/>
          </p:cNvSpPr>
          <p:nvPr>
            <p:ph sz="half" idx="2"/>
          </p:nvPr>
        </p:nvSpPr>
        <p:spPr/>
        <p:txBody>
          <a:bodyPr/>
          <a:lstStyle/>
          <a:p>
            <a:pPr marL="0" lvl="0" indent="0">
              <a:lnSpc>
                <a:spcPct val="90000"/>
              </a:lnSpc>
              <a:spcBef>
                <a:spcPts val="2400"/>
              </a:spcBef>
              <a:buNone/>
            </a:pPr>
            <a:r>
              <a:rPr lang="en-US" sz="3200">
                <a:latin typeface="Arial" panose="020B0604020202020204" pitchFamily="34" charset="0"/>
                <a:cs typeface="Arial" panose="020B0604020202020204" pitchFamily="34" charset="0"/>
              </a:rPr>
              <a:t>Arial Regular</a:t>
            </a:r>
          </a:p>
          <a:p>
            <a:pPr marL="0" lvl="0" indent="0">
              <a:spcBef>
                <a:spcPts val="0"/>
              </a:spcBef>
              <a:buNone/>
            </a:pPr>
            <a:r>
              <a:rPr lang="en-US" err="1">
                <a:latin typeface="Arial" panose="020B0604020202020204" pitchFamily="34" charset="0"/>
                <a:cs typeface="Arial" panose="020B0604020202020204" pitchFamily="34" charset="0"/>
              </a:rPr>
              <a:t>AaBbCcDdEeFfGgHhIiJjKkLlMm</a:t>
            </a:r>
            <a:br>
              <a:rPr lang="en-US">
                <a:latin typeface="Arial" panose="020B0604020202020204" pitchFamily="34" charset="0"/>
                <a:cs typeface="Arial" panose="020B0604020202020204" pitchFamily="34" charset="0"/>
              </a:rPr>
            </a:br>
            <a:r>
              <a:rPr lang="en-US" err="1">
                <a:latin typeface="Arial" panose="020B0604020202020204" pitchFamily="34" charset="0"/>
                <a:cs typeface="Arial" panose="020B0604020202020204" pitchFamily="34" charset="0"/>
              </a:rPr>
              <a:t>NnOoPpQqRrSsTtUuVvWwXxYyZz</a:t>
            </a:r>
            <a:br>
              <a:rPr lang="en-US">
                <a:latin typeface="Arial" panose="020B0604020202020204" pitchFamily="34" charset="0"/>
                <a:cs typeface="Arial" panose="020B0604020202020204" pitchFamily="34" charset="0"/>
              </a:rPr>
            </a:br>
            <a:r>
              <a:rPr lang="en-US">
                <a:latin typeface="Arial" panose="020B0604020202020204" pitchFamily="34" charset="0"/>
                <a:cs typeface="Arial" panose="020B0604020202020204" pitchFamily="34" charset="0"/>
              </a:rPr>
              <a:t>1234567890</a:t>
            </a:r>
          </a:p>
          <a:p>
            <a:pPr marL="0" lvl="0" indent="0">
              <a:lnSpc>
                <a:spcPct val="90000"/>
              </a:lnSpc>
              <a:spcBef>
                <a:spcPts val="1800"/>
              </a:spcBef>
              <a:buNone/>
            </a:pPr>
            <a:r>
              <a:rPr lang="en-US" sz="3200" b="1">
                <a:latin typeface="Arial" panose="020B0604020202020204" pitchFamily="34" charset="0"/>
                <a:cs typeface="Arial" panose="020B0604020202020204" pitchFamily="34" charset="0"/>
              </a:rPr>
              <a:t>Arial Bold</a:t>
            </a:r>
          </a:p>
          <a:p>
            <a:pPr marL="0" lvl="0" indent="0">
              <a:spcBef>
                <a:spcPts val="0"/>
              </a:spcBef>
              <a:buNone/>
            </a:pPr>
            <a:r>
              <a:rPr lang="en-US" b="1" err="1">
                <a:latin typeface="Arial" panose="020B0604020202020204" pitchFamily="34" charset="0"/>
                <a:cs typeface="Arial" panose="020B0604020202020204" pitchFamily="34" charset="0"/>
              </a:rPr>
              <a:t>AaBbCcDdEeFfGgHhIiJjKkLlMm</a:t>
            </a:r>
            <a:br>
              <a:rPr lang="en-US" b="1">
                <a:latin typeface="Arial" panose="020B0604020202020204" pitchFamily="34" charset="0"/>
                <a:cs typeface="Arial" panose="020B0604020202020204" pitchFamily="34" charset="0"/>
              </a:rPr>
            </a:br>
            <a:r>
              <a:rPr lang="en-US" b="1" err="1">
                <a:latin typeface="Arial" panose="020B0604020202020204" pitchFamily="34" charset="0"/>
                <a:cs typeface="Arial" panose="020B0604020202020204" pitchFamily="34" charset="0"/>
              </a:rPr>
              <a:t>NnOoPpQqRrSsTtUuVvWwXxYyZz</a:t>
            </a:r>
            <a:br>
              <a:rPr lang="en-US" b="1">
                <a:latin typeface="Arial" panose="020B0604020202020204" pitchFamily="34" charset="0"/>
                <a:cs typeface="Arial" panose="020B0604020202020204" pitchFamily="34" charset="0"/>
              </a:rPr>
            </a:br>
            <a:r>
              <a:rPr lang="en-US" b="1">
                <a:latin typeface="Arial" panose="020B0604020202020204" pitchFamily="34" charset="0"/>
                <a:cs typeface="Arial" panose="020B0604020202020204" pitchFamily="34" charset="0"/>
              </a:rPr>
              <a:t>1234567890</a:t>
            </a:r>
          </a:p>
        </p:txBody>
      </p:sp>
      <p:sp>
        <p:nvSpPr>
          <p:cNvPr id="9" name="Footnotes">
            <a:extLst>
              <a:ext uri="{FF2B5EF4-FFF2-40B4-BE49-F238E27FC236}">
                <a16:creationId xmlns:a16="http://schemas.microsoft.com/office/drawing/2014/main" id="{E1A967E2-CB91-2241-B2FE-D0A209BFC801}"/>
              </a:ext>
            </a:extLst>
          </p:cNvPr>
          <p:cNvSpPr txBox="1"/>
          <p:nvPr/>
        </p:nvSpPr>
        <p:spPr>
          <a:xfrm>
            <a:off x="365760" y="5715000"/>
            <a:ext cx="11457432" cy="365760"/>
          </a:xfrm>
          <a:prstGeom prst="rect">
            <a:avLst/>
          </a:prstGeom>
          <a:noFill/>
        </p:spPr>
        <p:txBody>
          <a:bodyPr wrap="square" lIns="0" tIns="0" rIns="0" bIns="0" rtlCol="0" anchor="b" anchorCtr="0">
            <a:noAutofit/>
          </a:bodyPr>
          <a:lstStyle/>
          <a:p>
            <a:pPr>
              <a:lnSpc>
                <a:spcPct val="100000"/>
              </a:lnSpc>
              <a:buSzPct val="100000"/>
            </a:pPr>
            <a:r>
              <a:rPr lang="en-US" sz="800"/>
              <a:t>Footnotes/references, if needed, appear here in Arial Regular 8pt.</a:t>
            </a:r>
          </a:p>
          <a:p>
            <a:pPr>
              <a:lnSpc>
                <a:spcPct val="100000"/>
              </a:lnSpc>
              <a:buSzPct val="100000"/>
            </a:pPr>
            <a:r>
              <a:rPr lang="en-US" sz="800"/>
              <a:t>Text grows upwards as lines are added. Copy and paste this box onto other slides as needed.</a:t>
            </a:r>
          </a:p>
        </p:txBody>
      </p:sp>
    </p:spTree>
    <p:extLst>
      <p:ext uri="{BB962C8B-B14F-4D97-AF65-F5344CB8AC3E}">
        <p14:creationId xmlns:p14="http://schemas.microsoft.com/office/powerpoint/2010/main" val="1185845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1626-6715-8F4A-BA65-B34ACF3C4C11}"/>
              </a:ext>
            </a:extLst>
          </p:cNvPr>
          <p:cNvSpPr>
            <a:spLocks noGrp="1"/>
          </p:cNvSpPr>
          <p:nvPr>
            <p:ph type="title"/>
          </p:nvPr>
        </p:nvSpPr>
        <p:spPr>
          <a:xfrm>
            <a:off x="365760" y="365760"/>
            <a:ext cx="11457432" cy="914400"/>
          </a:xfrm>
        </p:spPr>
        <p:txBody>
          <a:bodyPr/>
          <a:lstStyle/>
          <a:p>
            <a:r>
              <a:rPr lang="en-US"/>
              <a:t>Colors</a:t>
            </a:r>
          </a:p>
        </p:txBody>
      </p:sp>
      <p:sp>
        <p:nvSpPr>
          <p:cNvPr id="9" name="Content Placeholder 2">
            <a:extLst>
              <a:ext uri="{FF2B5EF4-FFF2-40B4-BE49-F238E27FC236}">
                <a16:creationId xmlns:a16="http://schemas.microsoft.com/office/drawing/2014/main" id="{B5176D49-4515-0C42-89CA-C9195742D374}"/>
              </a:ext>
            </a:extLst>
          </p:cNvPr>
          <p:cNvSpPr>
            <a:spLocks noGrp="1"/>
          </p:cNvSpPr>
          <p:nvPr>
            <p:ph sz="half" idx="1"/>
          </p:nvPr>
        </p:nvSpPr>
        <p:spPr>
          <a:xfrm>
            <a:off x="365760" y="1828800"/>
            <a:ext cx="3611880" cy="4251960"/>
          </a:xfrm>
        </p:spPr>
        <p:txBody>
          <a:bodyPr>
            <a:normAutofit/>
          </a:bodyPr>
          <a:lstStyle/>
          <a:p>
            <a:pPr marL="0" indent="0">
              <a:buNone/>
            </a:pPr>
            <a:r>
              <a:rPr lang="en-US"/>
              <a:t>Approved colors are coded into the top row of this template’s theme colors as well as in the Custom Colors section.</a:t>
            </a:r>
          </a:p>
          <a:p>
            <a:pPr marL="0" indent="0">
              <a:buNone/>
            </a:pPr>
            <a:r>
              <a:rPr lang="en-US" spc="-10"/>
              <a:t>PowerPoint automatically uses the first four colors in the top row of the theme colors for backgrounds and text, and the last six colors in the top row of the theme colors, in order, for charts and graphics.</a:t>
            </a:r>
          </a:p>
          <a:p>
            <a:pPr marL="0" indent="0">
              <a:buNone/>
            </a:pPr>
            <a:r>
              <a:rPr lang="en-US"/>
              <a:t>All approved brand colors appear in the Custom Colors section of the palette. These can be manually applied to charts and graphics.</a:t>
            </a:r>
          </a:p>
        </p:txBody>
      </p:sp>
      <p:sp>
        <p:nvSpPr>
          <p:cNvPr id="3" name="TextBox">
            <a:extLst>
              <a:ext uri="{FF2B5EF4-FFF2-40B4-BE49-F238E27FC236}">
                <a16:creationId xmlns:a16="http://schemas.microsoft.com/office/drawing/2014/main" id="{7F8DF7D7-499F-9A4E-96E8-A4C76F104391}"/>
              </a:ext>
            </a:extLst>
          </p:cNvPr>
          <p:cNvSpPr txBox="1"/>
          <p:nvPr/>
        </p:nvSpPr>
        <p:spPr>
          <a:xfrm>
            <a:off x="4286253" y="1828801"/>
            <a:ext cx="2385209" cy="320039"/>
          </a:xfrm>
          <a:prstGeom prst="rect">
            <a:avLst/>
          </a:prstGeom>
          <a:noFill/>
        </p:spPr>
        <p:txBody>
          <a:bodyPr wrap="square" lIns="0" tIns="0" rIns="0" bIns="0" rtlCol="0">
            <a:noAutofit/>
          </a:bodyPr>
          <a:lstStyle/>
          <a:p>
            <a:pPr>
              <a:lnSpc>
                <a:spcPct val="100000"/>
              </a:lnSpc>
              <a:buSzPct val="100000"/>
            </a:pPr>
            <a:r>
              <a:rPr lang="en-US" sz="1200" b="1"/>
              <a:t>Primary colors</a:t>
            </a:r>
          </a:p>
        </p:txBody>
      </p:sp>
      <p:sp>
        <p:nvSpPr>
          <p:cNvPr id="34" name="Swatch 1">
            <a:extLst>
              <a:ext uri="{FF2B5EF4-FFF2-40B4-BE49-F238E27FC236}">
                <a16:creationId xmlns:a16="http://schemas.microsoft.com/office/drawing/2014/main" id="{81FAC84A-47F0-554D-B8EC-BEF773C8DC99}"/>
              </a:ext>
              <a:ext uri="{C183D7F6-B498-43B3-948B-1728B52AA6E4}">
                <adec:decorative xmlns:adec="http://schemas.microsoft.com/office/drawing/2017/decorative" val="1"/>
              </a:ext>
            </a:extLst>
          </p:cNvPr>
          <p:cNvSpPr/>
          <p:nvPr/>
        </p:nvSpPr>
        <p:spPr>
          <a:xfrm>
            <a:off x="4286253" y="2148840"/>
            <a:ext cx="1097280" cy="914400"/>
          </a:xfrm>
          <a:prstGeom prst="rect">
            <a:avLst/>
          </a:prstGeom>
          <a:solidFill>
            <a:srgbClr val="006E74"/>
          </a:solidFill>
          <a:ln/>
          <a:effectLst/>
        </p:spPr>
        <p:style>
          <a:lnRef idx="0">
            <a:schemeClr val="dk1"/>
          </a:lnRef>
          <a:fillRef idx="3">
            <a:schemeClr val="dk1"/>
          </a:fillRef>
          <a:effectRef idx="3">
            <a:schemeClr val="dk1"/>
          </a:effectRef>
          <a:fontRef idx="minor">
            <a:schemeClr val="lt1"/>
          </a:fontRef>
        </p:style>
        <p:txBody>
          <a:bodyPr lIns="91440" tIns="91440" rIns="91440" bIns="91440" rtlCol="0" anchor="t" anchorCtr="0"/>
          <a:lstStyle/>
          <a:p>
            <a:pPr>
              <a:spcAft>
                <a:spcPts val="300"/>
              </a:spcAft>
            </a:pPr>
            <a:r>
              <a:rPr lang="en-US" sz="800" b="1">
                <a:solidFill>
                  <a:srgbClr val="FFFFFF"/>
                </a:solidFill>
              </a:rPr>
              <a:t>Dark Teal</a:t>
            </a:r>
          </a:p>
          <a:p>
            <a:r>
              <a:rPr lang="en-US" sz="800">
                <a:solidFill>
                  <a:srgbClr val="FFFFFF"/>
                </a:solidFill>
              </a:rPr>
              <a:t>R 0</a:t>
            </a:r>
          </a:p>
          <a:p>
            <a:r>
              <a:rPr lang="en-US" sz="800">
                <a:solidFill>
                  <a:srgbClr val="FFFFFF"/>
                </a:solidFill>
              </a:rPr>
              <a:t>G 110</a:t>
            </a:r>
          </a:p>
          <a:p>
            <a:r>
              <a:rPr lang="en-US" sz="800">
                <a:solidFill>
                  <a:srgbClr val="FFFFFF"/>
                </a:solidFill>
              </a:rPr>
              <a:t>B 116</a:t>
            </a:r>
          </a:p>
        </p:txBody>
      </p:sp>
      <p:sp>
        <p:nvSpPr>
          <p:cNvPr id="28" name="Swatch 2">
            <a:extLst>
              <a:ext uri="{FF2B5EF4-FFF2-40B4-BE49-F238E27FC236}">
                <a16:creationId xmlns:a16="http://schemas.microsoft.com/office/drawing/2014/main" id="{F10CAE0B-5542-A74F-9DA5-8222916AB75D}"/>
              </a:ext>
              <a:ext uri="{C183D7F6-B498-43B3-948B-1728B52AA6E4}">
                <adec:decorative xmlns:adec="http://schemas.microsoft.com/office/drawing/2017/decorative" val="1"/>
              </a:ext>
            </a:extLst>
          </p:cNvPr>
          <p:cNvSpPr/>
          <p:nvPr/>
        </p:nvSpPr>
        <p:spPr>
          <a:xfrm>
            <a:off x="5574184" y="2148840"/>
            <a:ext cx="1097280" cy="914400"/>
          </a:xfrm>
          <a:prstGeom prst="rect">
            <a:avLst/>
          </a:prstGeom>
          <a:solidFill>
            <a:srgbClr val="0097AC"/>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FFFFFF"/>
                </a:solidFill>
              </a:rPr>
              <a:t>Light Teal</a:t>
            </a:r>
          </a:p>
          <a:p>
            <a:r>
              <a:rPr lang="en-US" sz="800">
                <a:solidFill>
                  <a:srgbClr val="FFFFFF"/>
                </a:solidFill>
              </a:rPr>
              <a:t>R 0</a:t>
            </a:r>
          </a:p>
          <a:p>
            <a:r>
              <a:rPr lang="en-US" sz="800">
                <a:solidFill>
                  <a:srgbClr val="FFFFFF"/>
                </a:solidFill>
              </a:rPr>
              <a:t>G 151</a:t>
            </a:r>
          </a:p>
          <a:p>
            <a:r>
              <a:rPr lang="en-US" sz="800">
                <a:solidFill>
                  <a:srgbClr val="FFFFFF"/>
                </a:solidFill>
              </a:rPr>
              <a:t>B 172</a:t>
            </a:r>
          </a:p>
        </p:txBody>
      </p:sp>
      <p:sp>
        <p:nvSpPr>
          <p:cNvPr id="29" name="Swatch 3">
            <a:extLst>
              <a:ext uri="{FF2B5EF4-FFF2-40B4-BE49-F238E27FC236}">
                <a16:creationId xmlns:a16="http://schemas.microsoft.com/office/drawing/2014/main" id="{971DF169-5418-0042-A4A8-6E0449312190}"/>
              </a:ext>
              <a:ext uri="{C183D7F6-B498-43B3-948B-1728B52AA6E4}">
                <adec:decorative xmlns:adec="http://schemas.microsoft.com/office/drawing/2017/decorative" val="1"/>
              </a:ext>
            </a:extLst>
          </p:cNvPr>
          <p:cNvSpPr/>
          <p:nvPr/>
        </p:nvSpPr>
        <p:spPr>
          <a:xfrm>
            <a:off x="6862115" y="2148840"/>
            <a:ext cx="1097280" cy="914400"/>
          </a:xfrm>
          <a:prstGeom prst="rect">
            <a:avLst/>
          </a:prstGeom>
          <a:solidFill>
            <a:srgbClr val="231F20"/>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FFFFFF"/>
                </a:solidFill>
              </a:rPr>
              <a:t>Soft Black</a:t>
            </a:r>
          </a:p>
          <a:p>
            <a:r>
              <a:rPr lang="en-US" sz="800">
                <a:solidFill>
                  <a:srgbClr val="FFFFFF"/>
                </a:solidFill>
              </a:rPr>
              <a:t>R 35</a:t>
            </a:r>
          </a:p>
          <a:p>
            <a:r>
              <a:rPr lang="en-US" sz="800">
                <a:solidFill>
                  <a:srgbClr val="FFFFFF"/>
                </a:solidFill>
              </a:rPr>
              <a:t>G 31</a:t>
            </a:r>
          </a:p>
          <a:p>
            <a:r>
              <a:rPr lang="en-US" sz="800">
                <a:solidFill>
                  <a:srgbClr val="FFFFFF"/>
                </a:solidFill>
              </a:rPr>
              <a:t>B 32</a:t>
            </a:r>
          </a:p>
        </p:txBody>
      </p:sp>
      <p:sp>
        <p:nvSpPr>
          <p:cNvPr id="42" name="Swatch 4">
            <a:extLst>
              <a:ext uri="{FF2B5EF4-FFF2-40B4-BE49-F238E27FC236}">
                <a16:creationId xmlns:a16="http://schemas.microsoft.com/office/drawing/2014/main" id="{91BA5967-D61F-FA45-A344-821A70BD6FA5}"/>
              </a:ext>
              <a:ext uri="{C183D7F6-B498-43B3-948B-1728B52AA6E4}">
                <adec:decorative xmlns:adec="http://schemas.microsoft.com/office/drawing/2017/decorative" val="1"/>
              </a:ext>
            </a:extLst>
          </p:cNvPr>
          <p:cNvSpPr/>
          <p:nvPr/>
        </p:nvSpPr>
        <p:spPr>
          <a:xfrm>
            <a:off x="8150046" y="2148840"/>
            <a:ext cx="1097280" cy="914400"/>
          </a:xfrm>
          <a:prstGeom prst="rect">
            <a:avLst/>
          </a:prstGeom>
          <a:solidFill>
            <a:srgbClr val="FFFFFF"/>
          </a:solidFill>
          <a:ln/>
          <a:effectLst>
            <a:outerShdw blurRad="127000" dist="63500" dir="2700000" algn="br" rotWithShape="0">
              <a:srgbClr val="000000">
                <a:alpha val="25000"/>
              </a:srgbClr>
            </a:outerShdw>
          </a:effectLst>
        </p:spPr>
        <p:style>
          <a:lnRef idx="0">
            <a:schemeClr val="dk1"/>
          </a:lnRef>
          <a:fillRef idx="3">
            <a:schemeClr val="dk1"/>
          </a:fillRef>
          <a:effectRef idx="3">
            <a:schemeClr val="dk1"/>
          </a:effectRef>
          <a:fontRef idx="minor">
            <a:schemeClr val="lt1"/>
          </a:fontRef>
        </p:style>
        <p:txBody>
          <a:bodyPr lIns="91440" tIns="91440" rIns="91440" bIns="91440" rtlCol="0" anchor="t" anchorCtr="0"/>
          <a:lstStyle/>
          <a:p>
            <a:pPr>
              <a:spcAft>
                <a:spcPts val="300"/>
              </a:spcAft>
            </a:pPr>
            <a:r>
              <a:rPr lang="en-US" sz="800" b="1">
                <a:solidFill>
                  <a:srgbClr val="231F20"/>
                </a:solidFill>
              </a:rPr>
              <a:t>White</a:t>
            </a:r>
          </a:p>
          <a:p>
            <a:r>
              <a:rPr lang="en-US" sz="800">
                <a:solidFill>
                  <a:srgbClr val="231F20"/>
                </a:solidFill>
              </a:rPr>
              <a:t>R 255</a:t>
            </a:r>
          </a:p>
          <a:p>
            <a:r>
              <a:rPr lang="en-US" sz="800">
                <a:solidFill>
                  <a:srgbClr val="231F20"/>
                </a:solidFill>
              </a:rPr>
              <a:t>G 255</a:t>
            </a:r>
          </a:p>
          <a:p>
            <a:r>
              <a:rPr lang="en-US" sz="800">
                <a:solidFill>
                  <a:srgbClr val="231F20"/>
                </a:solidFill>
              </a:rPr>
              <a:t>B 255</a:t>
            </a:r>
          </a:p>
        </p:txBody>
      </p:sp>
      <p:sp>
        <p:nvSpPr>
          <p:cNvPr id="39" name="TextBox">
            <a:extLst>
              <a:ext uri="{FF2B5EF4-FFF2-40B4-BE49-F238E27FC236}">
                <a16:creationId xmlns:a16="http://schemas.microsoft.com/office/drawing/2014/main" id="{FA768964-023D-4849-891F-B774F840B40C}"/>
              </a:ext>
            </a:extLst>
          </p:cNvPr>
          <p:cNvSpPr txBox="1"/>
          <p:nvPr/>
        </p:nvSpPr>
        <p:spPr>
          <a:xfrm>
            <a:off x="4286253" y="3314700"/>
            <a:ext cx="2385207" cy="342899"/>
          </a:xfrm>
          <a:prstGeom prst="rect">
            <a:avLst/>
          </a:prstGeom>
          <a:noFill/>
        </p:spPr>
        <p:txBody>
          <a:bodyPr wrap="square" lIns="0" tIns="0" rIns="0" bIns="0" rtlCol="0">
            <a:noAutofit/>
          </a:bodyPr>
          <a:lstStyle/>
          <a:p>
            <a:pPr>
              <a:lnSpc>
                <a:spcPct val="100000"/>
              </a:lnSpc>
              <a:buSzPct val="100000"/>
            </a:pPr>
            <a:r>
              <a:rPr lang="en-US" sz="1200" b="1"/>
              <a:t>Secondary colors</a:t>
            </a:r>
          </a:p>
        </p:txBody>
      </p:sp>
      <p:sp>
        <p:nvSpPr>
          <p:cNvPr id="30" name="Swatch 5">
            <a:extLst>
              <a:ext uri="{FF2B5EF4-FFF2-40B4-BE49-F238E27FC236}">
                <a16:creationId xmlns:a16="http://schemas.microsoft.com/office/drawing/2014/main" id="{0ED17A9E-B97E-E443-8EE6-41E5D4A326FB}"/>
              </a:ext>
              <a:ext uri="{C183D7F6-B498-43B3-948B-1728B52AA6E4}">
                <adec:decorative xmlns:adec="http://schemas.microsoft.com/office/drawing/2017/decorative" val="1"/>
              </a:ext>
            </a:extLst>
          </p:cNvPr>
          <p:cNvSpPr/>
          <p:nvPr/>
        </p:nvSpPr>
        <p:spPr>
          <a:xfrm>
            <a:off x="4286250" y="3657600"/>
            <a:ext cx="1097280" cy="914400"/>
          </a:xfrm>
          <a:prstGeom prst="rect">
            <a:avLst/>
          </a:prstGeom>
          <a:solidFill>
            <a:srgbClr val="881E87"/>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FFFFFF"/>
                </a:solidFill>
              </a:rPr>
              <a:t>Purple</a:t>
            </a:r>
          </a:p>
          <a:p>
            <a:r>
              <a:rPr lang="en-US" sz="800">
                <a:solidFill>
                  <a:srgbClr val="FFFFFF"/>
                </a:solidFill>
              </a:rPr>
              <a:t>R 136</a:t>
            </a:r>
          </a:p>
          <a:p>
            <a:r>
              <a:rPr lang="en-US" sz="800">
                <a:solidFill>
                  <a:srgbClr val="FFFFFF"/>
                </a:solidFill>
              </a:rPr>
              <a:t>G 30</a:t>
            </a:r>
          </a:p>
          <a:p>
            <a:r>
              <a:rPr lang="en-US" sz="800">
                <a:solidFill>
                  <a:srgbClr val="FFFFFF"/>
                </a:solidFill>
              </a:rPr>
              <a:t>B 135</a:t>
            </a:r>
          </a:p>
        </p:txBody>
      </p:sp>
      <p:sp>
        <p:nvSpPr>
          <p:cNvPr id="31" name="Swatch 6">
            <a:extLst>
              <a:ext uri="{FF2B5EF4-FFF2-40B4-BE49-F238E27FC236}">
                <a16:creationId xmlns:a16="http://schemas.microsoft.com/office/drawing/2014/main" id="{8365274B-D57B-5246-A22E-EA4F91B8D332}"/>
              </a:ext>
              <a:ext uri="{C183D7F6-B498-43B3-948B-1728B52AA6E4}">
                <adec:decorative xmlns:adec="http://schemas.microsoft.com/office/drawing/2017/decorative" val="1"/>
              </a:ext>
            </a:extLst>
          </p:cNvPr>
          <p:cNvSpPr/>
          <p:nvPr/>
        </p:nvSpPr>
        <p:spPr>
          <a:xfrm>
            <a:off x="5574182" y="3657600"/>
            <a:ext cx="1097280" cy="914400"/>
          </a:xfrm>
          <a:prstGeom prst="rect">
            <a:avLst/>
          </a:prstGeom>
          <a:solidFill>
            <a:srgbClr val="01B27C"/>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FFFFFF"/>
                </a:solidFill>
              </a:rPr>
              <a:t>Green</a:t>
            </a:r>
          </a:p>
          <a:p>
            <a:r>
              <a:rPr lang="en-US" sz="800">
                <a:solidFill>
                  <a:srgbClr val="FFFFFF"/>
                </a:solidFill>
              </a:rPr>
              <a:t>R 1</a:t>
            </a:r>
          </a:p>
          <a:p>
            <a:r>
              <a:rPr lang="en-US" sz="800">
                <a:solidFill>
                  <a:srgbClr val="FFFFFF"/>
                </a:solidFill>
              </a:rPr>
              <a:t>G 178</a:t>
            </a:r>
          </a:p>
          <a:p>
            <a:r>
              <a:rPr lang="en-US" sz="800">
                <a:solidFill>
                  <a:srgbClr val="FFFFFF"/>
                </a:solidFill>
              </a:rPr>
              <a:t>B 124</a:t>
            </a:r>
          </a:p>
        </p:txBody>
      </p:sp>
      <p:sp>
        <p:nvSpPr>
          <p:cNvPr id="24" name="Swatch 7">
            <a:extLst>
              <a:ext uri="{FF2B5EF4-FFF2-40B4-BE49-F238E27FC236}">
                <a16:creationId xmlns:a16="http://schemas.microsoft.com/office/drawing/2014/main" id="{F9095C3A-B6D7-2741-964B-2AA7F51ED174}"/>
              </a:ext>
              <a:ext uri="{C183D7F6-B498-43B3-948B-1728B52AA6E4}">
                <adec:decorative xmlns:adec="http://schemas.microsoft.com/office/drawing/2017/decorative" val="1"/>
              </a:ext>
            </a:extLst>
          </p:cNvPr>
          <p:cNvSpPr/>
          <p:nvPr/>
        </p:nvSpPr>
        <p:spPr>
          <a:xfrm>
            <a:off x="6862114" y="3657600"/>
            <a:ext cx="1097280" cy="914400"/>
          </a:xfrm>
          <a:prstGeom prst="rect">
            <a:avLst/>
          </a:prstGeom>
          <a:solidFill>
            <a:srgbClr val="003C51"/>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FFFFFF"/>
                </a:solidFill>
              </a:rPr>
              <a:t>Petrol</a:t>
            </a:r>
          </a:p>
          <a:p>
            <a:r>
              <a:rPr lang="en-US" sz="800">
                <a:solidFill>
                  <a:srgbClr val="FFFFFF"/>
                </a:solidFill>
              </a:rPr>
              <a:t>R 0</a:t>
            </a:r>
          </a:p>
          <a:p>
            <a:r>
              <a:rPr lang="en-US" sz="800">
                <a:solidFill>
                  <a:srgbClr val="FFFFFF"/>
                </a:solidFill>
              </a:rPr>
              <a:t>G 60</a:t>
            </a:r>
          </a:p>
          <a:p>
            <a:r>
              <a:rPr lang="en-US" sz="800">
                <a:solidFill>
                  <a:srgbClr val="FFFFFF"/>
                </a:solidFill>
              </a:rPr>
              <a:t>B 81</a:t>
            </a:r>
          </a:p>
        </p:txBody>
      </p:sp>
      <p:sp>
        <p:nvSpPr>
          <p:cNvPr id="32" name="Swatch 8">
            <a:extLst>
              <a:ext uri="{FF2B5EF4-FFF2-40B4-BE49-F238E27FC236}">
                <a16:creationId xmlns:a16="http://schemas.microsoft.com/office/drawing/2014/main" id="{DAAFBF66-8FED-7B48-9D0B-E67D2C0294FB}"/>
              </a:ext>
              <a:ext uri="{C183D7F6-B498-43B3-948B-1728B52AA6E4}">
                <adec:decorative xmlns:adec="http://schemas.microsoft.com/office/drawing/2017/decorative" val="1"/>
              </a:ext>
            </a:extLst>
          </p:cNvPr>
          <p:cNvSpPr/>
          <p:nvPr/>
        </p:nvSpPr>
        <p:spPr>
          <a:xfrm>
            <a:off x="8150046" y="3657600"/>
            <a:ext cx="1097280" cy="914400"/>
          </a:xfrm>
          <a:prstGeom prst="rect">
            <a:avLst/>
          </a:prstGeom>
          <a:solidFill>
            <a:srgbClr val="7A7480"/>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FFFFFF"/>
                </a:solidFill>
              </a:rPr>
              <a:t>Dark Gray</a:t>
            </a:r>
          </a:p>
          <a:p>
            <a:r>
              <a:rPr lang="en-US" sz="800">
                <a:solidFill>
                  <a:srgbClr val="FFFFFF"/>
                </a:solidFill>
              </a:rPr>
              <a:t>R 122</a:t>
            </a:r>
          </a:p>
          <a:p>
            <a:r>
              <a:rPr lang="en-US" sz="800">
                <a:solidFill>
                  <a:srgbClr val="FFFFFF"/>
                </a:solidFill>
              </a:rPr>
              <a:t>G 116</a:t>
            </a:r>
          </a:p>
          <a:p>
            <a:r>
              <a:rPr lang="en-US" sz="800">
                <a:solidFill>
                  <a:srgbClr val="FFFFFF"/>
                </a:solidFill>
              </a:rPr>
              <a:t>B 128</a:t>
            </a:r>
          </a:p>
        </p:txBody>
      </p:sp>
      <p:sp>
        <p:nvSpPr>
          <p:cNvPr id="33" name="Swatch 9">
            <a:extLst>
              <a:ext uri="{FF2B5EF4-FFF2-40B4-BE49-F238E27FC236}">
                <a16:creationId xmlns:a16="http://schemas.microsoft.com/office/drawing/2014/main" id="{F556870C-D7BD-1643-8D14-21C35520D690}"/>
              </a:ext>
              <a:ext uri="{C183D7F6-B498-43B3-948B-1728B52AA6E4}">
                <adec:decorative xmlns:adec="http://schemas.microsoft.com/office/drawing/2017/decorative" val="1"/>
              </a:ext>
            </a:extLst>
          </p:cNvPr>
          <p:cNvSpPr/>
          <p:nvPr/>
        </p:nvSpPr>
        <p:spPr>
          <a:xfrm>
            <a:off x="9437978" y="3657600"/>
            <a:ext cx="1097280" cy="914400"/>
          </a:xfrm>
          <a:prstGeom prst="rect">
            <a:avLst/>
          </a:prstGeom>
          <a:solidFill>
            <a:srgbClr val="FC6A59"/>
          </a:solidFill>
          <a:ln>
            <a:noFill/>
          </a:ln>
          <a:effectLst/>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FFFFFF"/>
                </a:solidFill>
              </a:rPr>
              <a:t>Orange</a:t>
            </a:r>
          </a:p>
          <a:p>
            <a:r>
              <a:rPr lang="en-US" sz="800">
                <a:solidFill>
                  <a:srgbClr val="FFFFFF"/>
                </a:solidFill>
              </a:rPr>
              <a:t>R 252</a:t>
            </a:r>
          </a:p>
          <a:p>
            <a:r>
              <a:rPr lang="en-US" sz="800">
                <a:solidFill>
                  <a:srgbClr val="FFFFFF"/>
                </a:solidFill>
              </a:rPr>
              <a:t>G 106</a:t>
            </a:r>
          </a:p>
          <a:p>
            <a:r>
              <a:rPr lang="en-US" sz="800">
                <a:solidFill>
                  <a:srgbClr val="FFFFFF"/>
                </a:solidFill>
              </a:rPr>
              <a:t>B 89</a:t>
            </a:r>
          </a:p>
        </p:txBody>
      </p:sp>
      <p:sp>
        <p:nvSpPr>
          <p:cNvPr id="25" name="Swatch 10">
            <a:extLst>
              <a:ext uri="{FF2B5EF4-FFF2-40B4-BE49-F238E27FC236}">
                <a16:creationId xmlns:a16="http://schemas.microsoft.com/office/drawing/2014/main" id="{0E61F987-EDB6-6348-83FB-C347BA4E43C6}"/>
              </a:ext>
              <a:ext uri="{C183D7F6-B498-43B3-948B-1728B52AA6E4}">
                <adec:decorative xmlns:adec="http://schemas.microsoft.com/office/drawing/2017/decorative" val="1"/>
              </a:ext>
            </a:extLst>
          </p:cNvPr>
          <p:cNvSpPr/>
          <p:nvPr/>
        </p:nvSpPr>
        <p:spPr>
          <a:xfrm>
            <a:off x="10725912" y="3657600"/>
            <a:ext cx="1097280" cy="914400"/>
          </a:xfrm>
          <a:prstGeom prst="rect">
            <a:avLst/>
          </a:prstGeom>
          <a:solidFill>
            <a:srgbClr val="DBD3BD"/>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231F20"/>
                </a:solidFill>
              </a:rPr>
              <a:t>Dark Sand</a:t>
            </a:r>
          </a:p>
          <a:p>
            <a:r>
              <a:rPr lang="en-US" sz="800">
                <a:solidFill>
                  <a:srgbClr val="231F20"/>
                </a:solidFill>
              </a:rPr>
              <a:t>R 219</a:t>
            </a:r>
          </a:p>
          <a:p>
            <a:r>
              <a:rPr lang="en-US" sz="800">
                <a:solidFill>
                  <a:srgbClr val="231F20"/>
                </a:solidFill>
              </a:rPr>
              <a:t>G 211</a:t>
            </a:r>
          </a:p>
          <a:p>
            <a:r>
              <a:rPr lang="en-US" sz="800">
                <a:solidFill>
                  <a:srgbClr val="231F20"/>
                </a:solidFill>
              </a:rPr>
              <a:t>B 189</a:t>
            </a:r>
          </a:p>
        </p:txBody>
      </p:sp>
      <p:sp>
        <p:nvSpPr>
          <p:cNvPr id="40" name="TextBox">
            <a:extLst>
              <a:ext uri="{FF2B5EF4-FFF2-40B4-BE49-F238E27FC236}">
                <a16:creationId xmlns:a16="http://schemas.microsoft.com/office/drawing/2014/main" id="{E29ADD51-4CC1-984F-A448-910A39048730}"/>
              </a:ext>
            </a:extLst>
          </p:cNvPr>
          <p:cNvSpPr txBox="1"/>
          <p:nvPr/>
        </p:nvSpPr>
        <p:spPr>
          <a:xfrm>
            <a:off x="4286253" y="4846319"/>
            <a:ext cx="2385207" cy="320040"/>
          </a:xfrm>
          <a:prstGeom prst="rect">
            <a:avLst/>
          </a:prstGeom>
          <a:noFill/>
        </p:spPr>
        <p:txBody>
          <a:bodyPr wrap="square" lIns="0" tIns="0" rIns="0" bIns="0" rtlCol="0">
            <a:noAutofit/>
          </a:bodyPr>
          <a:lstStyle/>
          <a:p>
            <a:pPr>
              <a:lnSpc>
                <a:spcPct val="100000"/>
              </a:lnSpc>
              <a:buSzPct val="100000"/>
            </a:pPr>
            <a:r>
              <a:rPr lang="en-US" sz="1200" b="1"/>
              <a:t>Color washes</a:t>
            </a:r>
          </a:p>
        </p:txBody>
      </p:sp>
      <p:sp>
        <p:nvSpPr>
          <p:cNvPr id="26" name="Swatch 11">
            <a:extLst>
              <a:ext uri="{FF2B5EF4-FFF2-40B4-BE49-F238E27FC236}">
                <a16:creationId xmlns:a16="http://schemas.microsoft.com/office/drawing/2014/main" id="{8FEF772C-2F4D-6D40-BCA8-362463EBE615}"/>
              </a:ext>
              <a:ext uri="{C183D7F6-B498-43B3-948B-1728B52AA6E4}">
                <adec:decorative xmlns:adec="http://schemas.microsoft.com/office/drawing/2017/decorative" val="1"/>
              </a:ext>
            </a:extLst>
          </p:cNvPr>
          <p:cNvSpPr/>
          <p:nvPr/>
        </p:nvSpPr>
        <p:spPr>
          <a:xfrm>
            <a:off x="4286250" y="5166360"/>
            <a:ext cx="1097280" cy="914400"/>
          </a:xfrm>
          <a:prstGeom prst="rect">
            <a:avLst/>
          </a:prstGeom>
          <a:solidFill>
            <a:srgbClr val="F2F7F8"/>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231F20"/>
                </a:solidFill>
              </a:rPr>
              <a:t>Light Gray Wash</a:t>
            </a:r>
          </a:p>
          <a:p>
            <a:r>
              <a:rPr lang="en-US" sz="800">
                <a:solidFill>
                  <a:srgbClr val="231F20"/>
                </a:solidFill>
              </a:rPr>
              <a:t>R 242</a:t>
            </a:r>
          </a:p>
          <a:p>
            <a:r>
              <a:rPr lang="en-US" sz="800">
                <a:solidFill>
                  <a:srgbClr val="231F20"/>
                </a:solidFill>
              </a:rPr>
              <a:t>G 247</a:t>
            </a:r>
          </a:p>
          <a:p>
            <a:r>
              <a:rPr lang="en-US" sz="800">
                <a:solidFill>
                  <a:srgbClr val="231F20"/>
                </a:solidFill>
              </a:rPr>
              <a:t>B 248</a:t>
            </a:r>
          </a:p>
        </p:txBody>
      </p:sp>
      <p:sp>
        <p:nvSpPr>
          <p:cNvPr id="46" name="Swatch 12">
            <a:extLst>
              <a:ext uri="{FF2B5EF4-FFF2-40B4-BE49-F238E27FC236}">
                <a16:creationId xmlns:a16="http://schemas.microsoft.com/office/drawing/2014/main" id="{B30D1203-079E-494D-8F83-559CC381055B}"/>
              </a:ext>
              <a:ext uri="{C183D7F6-B498-43B3-948B-1728B52AA6E4}">
                <adec:decorative xmlns:adec="http://schemas.microsoft.com/office/drawing/2017/decorative" val="1"/>
              </a:ext>
            </a:extLst>
          </p:cNvPr>
          <p:cNvSpPr/>
          <p:nvPr/>
        </p:nvSpPr>
        <p:spPr>
          <a:xfrm>
            <a:off x="5574182" y="5166360"/>
            <a:ext cx="1097280" cy="914400"/>
          </a:xfrm>
          <a:prstGeom prst="rect">
            <a:avLst/>
          </a:prstGeom>
          <a:solidFill>
            <a:srgbClr val="D7E0E3"/>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231F20"/>
                </a:solidFill>
              </a:rPr>
              <a:t>Mid Gray Wash</a:t>
            </a:r>
          </a:p>
          <a:p>
            <a:r>
              <a:rPr lang="en-US" sz="800">
                <a:solidFill>
                  <a:srgbClr val="231F20"/>
                </a:solidFill>
              </a:rPr>
              <a:t>R 215</a:t>
            </a:r>
          </a:p>
          <a:p>
            <a:r>
              <a:rPr lang="en-US" sz="800">
                <a:solidFill>
                  <a:srgbClr val="231F20"/>
                </a:solidFill>
              </a:rPr>
              <a:t>G 224</a:t>
            </a:r>
          </a:p>
          <a:p>
            <a:r>
              <a:rPr lang="en-US" sz="800">
                <a:solidFill>
                  <a:srgbClr val="231F20"/>
                </a:solidFill>
              </a:rPr>
              <a:t>B 227</a:t>
            </a:r>
          </a:p>
        </p:txBody>
      </p:sp>
      <p:sp>
        <p:nvSpPr>
          <p:cNvPr id="47" name="Swatch 13">
            <a:extLst>
              <a:ext uri="{FF2B5EF4-FFF2-40B4-BE49-F238E27FC236}">
                <a16:creationId xmlns:a16="http://schemas.microsoft.com/office/drawing/2014/main" id="{0C0F5253-7298-3647-9F5F-AAAFDFB7397B}"/>
              </a:ext>
              <a:ext uri="{C183D7F6-B498-43B3-948B-1728B52AA6E4}">
                <adec:decorative xmlns:adec="http://schemas.microsoft.com/office/drawing/2017/decorative" val="1"/>
              </a:ext>
            </a:extLst>
          </p:cNvPr>
          <p:cNvSpPr/>
          <p:nvPr/>
        </p:nvSpPr>
        <p:spPr>
          <a:xfrm>
            <a:off x="6862114" y="5166360"/>
            <a:ext cx="1097280" cy="914400"/>
          </a:xfrm>
          <a:prstGeom prst="rect">
            <a:avLst/>
          </a:prstGeom>
          <a:solidFill>
            <a:srgbClr val="C2BCBE"/>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231F20"/>
                </a:solidFill>
              </a:rPr>
              <a:t>Dark Gray Wash</a:t>
            </a:r>
          </a:p>
          <a:p>
            <a:r>
              <a:rPr lang="en-US" sz="800">
                <a:solidFill>
                  <a:srgbClr val="231F20"/>
                </a:solidFill>
              </a:rPr>
              <a:t>R 194</a:t>
            </a:r>
          </a:p>
          <a:p>
            <a:r>
              <a:rPr lang="en-US" sz="800">
                <a:solidFill>
                  <a:srgbClr val="231F20"/>
                </a:solidFill>
              </a:rPr>
              <a:t>G 188</a:t>
            </a:r>
          </a:p>
          <a:p>
            <a:r>
              <a:rPr lang="en-US" sz="800">
                <a:solidFill>
                  <a:srgbClr val="231F20"/>
                </a:solidFill>
              </a:rPr>
              <a:t>B 190</a:t>
            </a:r>
          </a:p>
        </p:txBody>
      </p:sp>
      <p:sp>
        <p:nvSpPr>
          <p:cNvPr id="53" name="Swatch 14">
            <a:extLst>
              <a:ext uri="{FF2B5EF4-FFF2-40B4-BE49-F238E27FC236}">
                <a16:creationId xmlns:a16="http://schemas.microsoft.com/office/drawing/2014/main" id="{91354C9B-CFA4-404F-A0F9-2C764986C537}"/>
              </a:ext>
              <a:ext uri="{C183D7F6-B498-43B3-948B-1728B52AA6E4}">
                <adec:decorative xmlns:adec="http://schemas.microsoft.com/office/drawing/2017/decorative" val="1"/>
              </a:ext>
            </a:extLst>
          </p:cNvPr>
          <p:cNvSpPr/>
          <p:nvPr/>
        </p:nvSpPr>
        <p:spPr>
          <a:xfrm>
            <a:off x="8150046" y="5166360"/>
            <a:ext cx="1097280" cy="914400"/>
          </a:xfrm>
          <a:prstGeom prst="rect">
            <a:avLst/>
          </a:prstGeom>
          <a:solidFill>
            <a:srgbClr val="ECECE1"/>
          </a:solidFill>
          <a:ln>
            <a:noFill/>
          </a:ln>
        </p:spPr>
        <p:style>
          <a:lnRef idx="0">
            <a:schemeClr val="accent1"/>
          </a:lnRef>
          <a:fillRef idx="1">
            <a:schemeClr val="accent1"/>
          </a:fillRef>
          <a:effectRef idx="0">
            <a:srgbClr val="000000"/>
          </a:effectRef>
          <a:fontRef idx="minor">
            <a:schemeClr val="lt1"/>
          </a:fontRef>
        </p:style>
        <p:txBody>
          <a:bodyPr lIns="91440" tIns="91440" rIns="91440" bIns="91440" rtlCol="0" anchor="t" anchorCtr="0"/>
          <a:lstStyle/>
          <a:p>
            <a:pPr>
              <a:spcAft>
                <a:spcPts val="300"/>
              </a:spcAft>
            </a:pPr>
            <a:r>
              <a:rPr lang="en-US" sz="800" b="1">
                <a:solidFill>
                  <a:srgbClr val="231F20"/>
                </a:solidFill>
              </a:rPr>
              <a:t>Sand</a:t>
            </a:r>
          </a:p>
          <a:p>
            <a:r>
              <a:rPr lang="en-US" sz="800">
                <a:solidFill>
                  <a:srgbClr val="231F20"/>
                </a:solidFill>
              </a:rPr>
              <a:t>R 236</a:t>
            </a:r>
          </a:p>
          <a:p>
            <a:r>
              <a:rPr lang="en-US" sz="800">
                <a:solidFill>
                  <a:srgbClr val="231F20"/>
                </a:solidFill>
              </a:rPr>
              <a:t>G 236</a:t>
            </a:r>
          </a:p>
          <a:p>
            <a:r>
              <a:rPr lang="en-US" sz="800">
                <a:solidFill>
                  <a:srgbClr val="231F20"/>
                </a:solidFill>
              </a:rPr>
              <a:t>B 225</a:t>
            </a:r>
          </a:p>
        </p:txBody>
      </p:sp>
      <p:grpSp>
        <p:nvGrpSpPr>
          <p:cNvPr id="10" name="Callouts">
            <a:extLst>
              <a:ext uri="{FF2B5EF4-FFF2-40B4-BE49-F238E27FC236}">
                <a16:creationId xmlns:a16="http://schemas.microsoft.com/office/drawing/2014/main" id="{078CED77-FB79-734A-A363-7F7B125462D5}"/>
              </a:ext>
            </a:extLst>
          </p:cNvPr>
          <p:cNvGrpSpPr/>
          <p:nvPr/>
        </p:nvGrpSpPr>
        <p:grpSpPr>
          <a:xfrm>
            <a:off x="9437976" y="2038669"/>
            <a:ext cx="1004068" cy="1298891"/>
            <a:chOff x="9136224" y="549594"/>
            <a:chExt cx="1004068" cy="1298891"/>
          </a:xfrm>
        </p:grpSpPr>
        <p:sp>
          <p:nvSpPr>
            <p:cNvPr id="37" name="Text">
              <a:extLst>
                <a:ext uri="{FF2B5EF4-FFF2-40B4-BE49-F238E27FC236}">
                  <a16:creationId xmlns:a16="http://schemas.microsoft.com/office/drawing/2014/main" id="{BB478F36-8573-A148-B02E-EFE183CCE86C}"/>
                </a:ext>
              </a:extLst>
            </p:cNvPr>
            <p:cNvSpPr txBox="1"/>
            <p:nvPr/>
          </p:nvSpPr>
          <p:spPr>
            <a:xfrm>
              <a:off x="9136224" y="549594"/>
              <a:ext cx="867311" cy="182880"/>
            </a:xfrm>
            <a:prstGeom prst="rect">
              <a:avLst/>
            </a:prstGeom>
            <a:noFill/>
          </p:spPr>
          <p:txBody>
            <a:bodyPr wrap="square" lIns="0" tIns="0" rIns="0" bIns="18288" rtlCol="0" anchor="ctr" anchorCtr="0">
              <a:noAutofit/>
            </a:bodyPr>
            <a:lstStyle/>
            <a:p>
              <a:pPr algn="r">
                <a:lnSpc>
                  <a:spcPct val="95000"/>
                </a:lnSpc>
                <a:spcBef>
                  <a:spcPts val="1200"/>
                </a:spcBef>
                <a:buSzPct val="100000"/>
              </a:pPr>
              <a:r>
                <a:rPr lang="en-US" sz="1000"/>
                <a:t>Automatic</a:t>
              </a:r>
            </a:p>
          </p:txBody>
        </p:sp>
        <p:cxnSp>
          <p:nvCxnSpPr>
            <p:cNvPr id="35" name="Line">
              <a:extLst>
                <a:ext uri="{FF2B5EF4-FFF2-40B4-BE49-F238E27FC236}">
                  <a16:creationId xmlns:a16="http://schemas.microsoft.com/office/drawing/2014/main" id="{1FF6D954-9F85-7E42-A31C-4F7A9EC43AB9}"/>
                </a:ext>
                <a:ext uri="{C183D7F6-B498-43B3-948B-1728B52AA6E4}">
                  <adec:decorative xmlns:adec="http://schemas.microsoft.com/office/drawing/2017/decorative" val="1"/>
                </a:ext>
              </a:extLst>
            </p:cNvPr>
            <p:cNvCxnSpPr>
              <a:cxnSpLocks/>
            </p:cNvCxnSpPr>
            <p:nvPr/>
          </p:nvCxnSpPr>
          <p:spPr>
            <a:xfrm>
              <a:off x="10140292" y="549594"/>
              <a:ext cx="0" cy="182880"/>
            </a:xfrm>
            <a:prstGeom prst="line">
              <a:avLst/>
            </a:prstGeom>
            <a:ln w="6350" cap="sq">
              <a:solidFill>
                <a:schemeClr val="tx1"/>
              </a:solidFill>
            </a:ln>
          </p:spPr>
          <p:style>
            <a:lnRef idx="1">
              <a:schemeClr val="accent1"/>
            </a:lnRef>
            <a:fillRef idx="0">
              <a:schemeClr val="accent1"/>
            </a:fillRef>
            <a:effectRef idx="0">
              <a:schemeClr val="dk1"/>
            </a:effectRef>
            <a:fontRef idx="minor">
              <a:schemeClr val="lt1"/>
            </a:fontRef>
          </p:style>
        </p:cxnSp>
        <p:cxnSp>
          <p:nvCxnSpPr>
            <p:cNvPr id="36" name="Line">
              <a:extLst>
                <a:ext uri="{FF2B5EF4-FFF2-40B4-BE49-F238E27FC236}">
                  <a16:creationId xmlns:a16="http://schemas.microsoft.com/office/drawing/2014/main" id="{7A9CF08E-A0F8-EC4B-BBBD-89A75F959104}"/>
                </a:ext>
                <a:ext uri="{C183D7F6-B498-43B3-948B-1728B52AA6E4}">
                  <adec:decorative xmlns:adec="http://schemas.microsoft.com/office/drawing/2017/decorative" val="1"/>
                </a:ext>
              </a:extLst>
            </p:cNvPr>
            <p:cNvCxnSpPr>
              <a:cxnSpLocks/>
            </p:cNvCxnSpPr>
            <p:nvPr/>
          </p:nvCxnSpPr>
          <p:spPr>
            <a:xfrm>
              <a:off x="10045800" y="641034"/>
              <a:ext cx="94492" cy="0"/>
            </a:xfrm>
            <a:prstGeom prst="line">
              <a:avLst/>
            </a:prstGeom>
            <a:ln w="6350" cap="sq">
              <a:solidFill>
                <a:schemeClr val="tx1"/>
              </a:solidFill>
            </a:ln>
          </p:spPr>
          <p:style>
            <a:lnRef idx="1">
              <a:schemeClr val="accent1"/>
            </a:lnRef>
            <a:fillRef idx="0">
              <a:schemeClr val="accent1"/>
            </a:fillRef>
            <a:effectRef idx="0">
              <a:schemeClr val="dk1"/>
            </a:effectRef>
            <a:fontRef idx="minor">
              <a:schemeClr val="lt1"/>
            </a:fontRef>
          </p:style>
        </p:cxnSp>
        <p:sp>
          <p:nvSpPr>
            <p:cNvPr id="43" name="Text">
              <a:extLst>
                <a:ext uri="{FF2B5EF4-FFF2-40B4-BE49-F238E27FC236}">
                  <a16:creationId xmlns:a16="http://schemas.microsoft.com/office/drawing/2014/main" id="{CEB47E9A-BE78-0645-83AA-5BEF0E3A9825}"/>
                </a:ext>
              </a:extLst>
            </p:cNvPr>
            <p:cNvSpPr txBox="1"/>
            <p:nvPr/>
          </p:nvSpPr>
          <p:spPr>
            <a:xfrm>
              <a:off x="9136224" y="1574164"/>
              <a:ext cx="867311" cy="274305"/>
            </a:xfrm>
            <a:prstGeom prst="rect">
              <a:avLst/>
            </a:prstGeom>
            <a:noFill/>
          </p:spPr>
          <p:txBody>
            <a:bodyPr wrap="square" lIns="0" tIns="0" rIns="0" bIns="18288" rtlCol="0" anchor="ctr" anchorCtr="0">
              <a:noAutofit/>
            </a:bodyPr>
            <a:lstStyle/>
            <a:p>
              <a:pPr algn="r">
                <a:lnSpc>
                  <a:spcPct val="95000"/>
                </a:lnSpc>
                <a:spcBef>
                  <a:spcPts val="1200"/>
                </a:spcBef>
                <a:buSzPct val="100000"/>
              </a:pPr>
              <a:r>
                <a:rPr lang="en-US" sz="1000"/>
                <a:t>Manual</a:t>
              </a:r>
            </a:p>
          </p:txBody>
        </p:sp>
        <p:cxnSp>
          <p:nvCxnSpPr>
            <p:cNvPr id="38" name="Line">
              <a:extLst>
                <a:ext uri="{FF2B5EF4-FFF2-40B4-BE49-F238E27FC236}">
                  <a16:creationId xmlns:a16="http://schemas.microsoft.com/office/drawing/2014/main" id="{29795CBD-EEAB-D041-95B2-EFD4BE67AA9A}"/>
                </a:ext>
                <a:ext uri="{C183D7F6-B498-43B3-948B-1728B52AA6E4}">
                  <adec:decorative xmlns:adec="http://schemas.microsoft.com/office/drawing/2017/decorative" val="1"/>
                </a:ext>
              </a:extLst>
            </p:cNvPr>
            <p:cNvCxnSpPr>
              <a:cxnSpLocks/>
            </p:cNvCxnSpPr>
            <p:nvPr/>
          </p:nvCxnSpPr>
          <p:spPr>
            <a:xfrm>
              <a:off x="10140292" y="1574165"/>
              <a:ext cx="0" cy="274320"/>
            </a:xfrm>
            <a:prstGeom prst="line">
              <a:avLst/>
            </a:prstGeom>
            <a:ln w="6350" cap="sq">
              <a:solidFill>
                <a:schemeClr val="tx1"/>
              </a:solidFill>
            </a:ln>
          </p:spPr>
          <p:style>
            <a:lnRef idx="1">
              <a:schemeClr val="accent1"/>
            </a:lnRef>
            <a:fillRef idx="0">
              <a:schemeClr val="accent1"/>
            </a:fillRef>
            <a:effectRef idx="0">
              <a:schemeClr val="dk1"/>
            </a:effectRef>
            <a:fontRef idx="minor">
              <a:schemeClr val="lt1"/>
            </a:fontRef>
          </p:style>
        </p:cxnSp>
        <p:cxnSp>
          <p:nvCxnSpPr>
            <p:cNvPr id="41" name="Line">
              <a:extLst>
                <a:ext uri="{FF2B5EF4-FFF2-40B4-BE49-F238E27FC236}">
                  <a16:creationId xmlns:a16="http://schemas.microsoft.com/office/drawing/2014/main" id="{78FCF89D-C5DE-7C48-93EC-D2B526985CDB}"/>
                </a:ext>
                <a:ext uri="{C183D7F6-B498-43B3-948B-1728B52AA6E4}">
                  <adec:decorative xmlns:adec="http://schemas.microsoft.com/office/drawing/2017/decorative" val="1"/>
                </a:ext>
              </a:extLst>
            </p:cNvPr>
            <p:cNvCxnSpPr>
              <a:cxnSpLocks/>
            </p:cNvCxnSpPr>
            <p:nvPr/>
          </p:nvCxnSpPr>
          <p:spPr>
            <a:xfrm>
              <a:off x="10045800" y="1711325"/>
              <a:ext cx="94492" cy="0"/>
            </a:xfrm>
            <a:prstGeom prst="line">
              <a:avLst/>
            </a:prstGeom>
            <a:ln w="6350" cap="sq">
              <a:solidFill>
                <a:schemeClr val="tx1"/>
              </a:solidFill>
            </a:ln>
          </p:spPr>
          <p:style>
            <a:lnRef idx="1">
              <a:schemeClr val="accent1"/>
            </a:lnRef>
            <a:fillRef idx="0">
              <a:schemeClr val="accent1"/>
            </a:fillRef>
            <a:effectRef idx="0">
              <a:schemeClr val="dk1"/>
            </a:effectRef>
            <a:fontRef idx="minor">
              <a:schemeClr val="lt1"/>
            </a:fontRef>
          </p:style>
        </p:cxnSp>
      </p:grpSp>
      <p:pic>
        <p:nvPicPr>
          <p:cNvPr id="5" name="Theme Colors" descr="Graphic showing theme and custom colors">
            <a:extLst>
              <a:ext uri="{FF2B5EF4-FFF2-40B4-BE49-F238E27FC236}">
                <a16:creationId xmlns:a16="http://schemas.microsoft.com/office/drawing/2014/main" id="{BA3A34F8-7E91-B049-8893-379D2D886530}"/>
              </a:ext>
            </a:extLst>
          </p:cNvPr>
          <p:cNvPicPr>
            <a:picLocks noChangeAspect="1"/>
          </p:cNvPicPr>
          <p:nvPr/>
        </p:nvPicPr>
        <p:blipFill>
          <a:blip r:embed="rId2"/>
          <a:srcRect/>
          <a:stretch/>
        </p:blipFill>
        <p:spPr>
          <a:xfrm>
            <a:off x="10535259" y="1828799"/>
            <a:ext cx="1287934" cy="1569207"/>
          </a:xfrm>
          <a:prstGeom prst="rect">
            <a:avLst/>
          </a:prstGeom>
        </p:spPr>
      </p:pic>
    </p:spTree>
    <p:extLst>
      <p:ext uri="{BB962C8B-B14F-4D97-AF65-F5344CB8AC3E}">
        <p14:creationId xmlns:p14="http://schemas.microsoft.com/office/powerpoint/2010/main" val="1946059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1626-6715-8F4A-BA65-B34ACF3C4C11}"/>
              </a:ext>
            </a:extLst>
          </p:cNvPr>
          <p:cNvSpPr>
            <a:spLocks noGrp="1"/>
          </p:cNvSpPr>
          <p:nvPr>
            <p:ph type="title"/>
          </p:nvPr>
        </p:nvSpPr>
        <p:spPr/>
        <p:txBody>
          <a:bodyPr/>
          <a:lstStyle/>
          <a:p>
            <a:r>
              <a:rPr lang="en-US"/>
              <a:t>Tables</a:t>
            </a:r>
          </a:p>
        </p:txBody>
      </p:sp>
      <p:sp>
        <p:nvSpPr>
          <p:cNvPr id="7" name="Content Placeholder 2">
            <a:extLst>
              <a:ext uri="{FF2B5EF4-FFF2-40B4-BE49-F238E27FC236}">
                <a16:creationId xmlns:a16="http://schemas.microsoft.com/office/drawing/2014/main" id="{ABBF4FD1-9F6F-2945-8B35-6219C17E8654}"/>
              </a:ext>
            </a:extLst>
          </p:cNvPr>
          <p:cNvSpPr>
            <a:spLocks noGrp="1"/>
          </p:cNvSpPr>
          <p:nvPr>
            <p:ph sz="half" idx="1"/>
          </p:nvPr>
        </p:nvSpPr>
        <p:spPr/>
        <p:txBody>
          <a:bodyPr>
            <a:noAutofit/>
          </a:bodyPr>
          <a:lstStyle/>
          <a:p>
            <a:pPr marL="0" indent="0">
              <a:spcBef>
                <a:spcPts val="900"/>
              </a:spcBef>
              <a:buNone/>
            </a:pPr>
            <a:r>
              <a:rPr lang="en-US"/>
              <a:t>To help achieve a consistent look, a basic UST table style is built into this template.</a:t>
            </a:r>
          </a:p>
          <a:p>
            <a:pPr marL="0" indent="0">
              <a:spcBef>
                <a:spcPts val="900"/>
              </a:spcBef>
              <a:buNone/>
            </a:pPr>
            <a:r>
              <a:rPr lang="en-US" b="1"/>
              <a:t>Table Design &gt; Table Styles</a:t>
            </a:r>
          </a:p>
          <a:p>
            <a:pPr marL="0" indent="0">
              <a:spcBef>
                <a:spcPts val="900"/>
              </a:spcBef>
              <a:buNone/>
            </a:pPr>
            <a:r>
              <a:rPr lang="en-US"/>
              <a:t>Use the table options to control the formatting of header rows, total rows, banded rows, banded columns, first columns and last columns.</a:t>
            </a:r>
          </a:p>
          <a:p>
            <a:pPr marL="0" indent="0">
              <a:spcBef>
                <a:spcPts val="900"/>
              </a:spcBef>
              <a:buNone/>
            </a:pPr>
            <a:r>
              <a:rPr lang="en-US"/>
              <a:t>The two examples are the same table style with different table style options selected.</a:t>
            </a:r>
          </a:p>
          <a:p>
            <a:pPr marL="0" indent="0">
              <a:spcBef>
                <a:spcPts val="900"/>
              </a:spcBef>
              <a:buNone/>
            </a:pPr>
            <a:r>
              <a:rPr lang="en-US" b="1"/>
              <a:t>Table Design &gt; Table Style Options</a:t>
            </a:r>
          </a:p>
          <a:p>
            <a:pPr marL="0" indent="0">
              <a:spcBef>
                <a:spcPts val="900"/>
              </a:spcBef>
              <a:buNone/>
            </a:pPr>
            <a:r>
              <a:rPr lang="en-US"/>
              <a:t>This table style is a good starting point but adjust as needed. For example, change the font size to work with the amount of data in the table and right-align or left-align data as appropriate.</a:t>
            </a:r>
          </a:p>
        </p:txBody>
      </p:sp>
      <p:graphicFrame>
        <p:nvGraphicFramePr>
          <p:cNvPr id="9" name="Content Placeholder 3" descr="Table">
            <a:extLst>
              <a:ext uri="{FF2B5EF4-FFF2-40B4-BE49-F238E27FC236}">
                <a16:creationId xmlns:a16="http://schemas.microsoft.com/office/drawing/2014/main" id="{47044EAA-4EB0-ED43-9081-47632CC1ABB6}"/>
              </a:ext>
            </a:extLst>
          </p:cNvPr>
          <p:cNvGraphicFramePr>
            <a:graphicFrameLocks noGrp="1"/>
          </p:cNvGraphicFramePr>
          <p:nvPr>
            <p:ph sz="half" idx="2"/>
            <p:extLst>
              <p:ext uri="{D42A27DB-BD31-4B8C-83A1-F6EECF244321}">
                <p14:modId xmlns:p14="http://schemas.microsoft.com/office/powerpoint/2010/main" val="3550173981"/>
              </p:ext>
            </p:extLst>
          </p:nvPr>
        </p:nvGraphicFramePr>
        <p:xfrm>
          <a:off x="6245224" y="1828800"/>
          <a:ext cx="5578476" cy="1916481"/>
        </p:xfrm>
        <a:graphic>
          <a:graphicData uri="http://schemas.openxmlformats.org/drawingml/2006/table">
            <a:tbl>
              <a:tblPr firstRow="1" lastRow="1" bandRow="1">
                <a:tableStyleId>{87103D19-456E-4ACA-AAA1-257D443D96B4}</a:tableStyleId>
              </a:tblPr>
              <a:tblGrid>
                <a:gridCol w="1394619">
                  <a:extLst>
                    <a:ext uri="{9D8B030D-6E8A-4147-A177-3AD203B41FA5}">
                      <a16:colId xmlns:a16="http://schemas.microsoft.com/office/drawing/2014/main" val="20000"/>
                    </a:ext>
                  </a:extLst>
                </a:gridCol>
                <a:gridCol w="1394619">
                  <a:extLst>
                    <a:ext uri="{9D8B030D-6E8A-4147-A177-3AD203B41FA5}">
                      <a16:colId xmlns:a16="http://schemas.microsoft.com/office/drawing/2014/main" val="20001"/>
                    </a:ext>
                  </a:extLst>
                </a:gridCol>
                <a:gridCol w="1394619">
                  <a:extLst>
                    <a:ext uri="{9D8B030D-6E8A-4147-A177-3AD203B41FA5}">
                      <a16:colId xmlns:a16="http://schemas.microsoft.com/office/drawing/2014/main" val="20002"/>
                    </a:ext>
                  </a:extLst>
                </a:gridCol>
                <a:gridCol w="1394619">
                  <a:extLst>
                    <a:ext uri="{9D8B030D-6E8A-4147-A177-3AD203B41FA5}">
                      <a16:colId xmlns:a16="http://schemas.microsoft.com/office/drawing/2014/main" val="20003"/>
                    </a:ext>
                  </a:extLst>
                </a:gridCol>
              </a:tblGrid>
              <a:tr h="273783">
                <a:tc>
                  <a:txBody>
                    <a:bodyPr/>
                    <a:lstStyle/>
                    <a:p>
                      <a:endParaRPr lang="en-US" sz="1200" cap="none" baseline="0"/>
                    </a:p>
                  </a:txBody>
                  <a:tcPr marT="0" marB="0" anchor="ctr"/>
                </a:tc>
                <a:tc>
                  <a:txBody>
                    <a:bodyPr/>
                    <a:lstStyle/>
                    <a:p>
                      <a:pPr algn="l"/>
                      <a:r>
                        <a:rPr lang="en-US" sz="1200" cap="none" baseline="0"/>
                        <a:t>Column 1</a:t>
                      </a:r>
                    </a:p>
                  </a:txBody>
                  <a:tcPr marT="0" marB="0" anchor="ctr"/>
                </a:tc>
                <a:tc>
                  <a:txBody>
                    <a:bodyPr/>
                    <a:lstStyle/>
                    <a:p>
                      <a:pPr algn="l"/>
                      <a:r>
                        <a:rPr lang="en-US" sz="1200" cap="none" baseline="0"/>
                        <a:t>Column 2</a:t>
                      </a:r>
                    </a:p>
                  </a:txBody>
                  <a:tcPr marT="0" marB="0" anchor="ctr"/>
                </a:tc>
                <a:tc>
                  <a:txBody>
                    <a:bodyPr/>
                    <a:lstStyle/>
                    <a:p>
                      <a:pPr algn="l"/>
                      <a:r>
                        <a:rPr lang="en-US" sz="1200" cap="none" baseline="0"/>
                        <a:t>Column 3</a:t>
                      </a:r>
                    </a:p>
                  </a:txBody>
                  <a:tcPr marT="0" marB="0" anchor="ctr"/>
                </a:tc>
                <a:extLst>
                  <a:ext uri="{0D108BD9-81ED-4DB2-BD59-A6C34878D82A}">
                    <a16:rowId xmlns:a16="http://schemas.microsoft.com/office/drawing/2014/main" val="10000"/>
                  </a:ext>
                </a:extLst>
              </a:tr>
              <a:tr h="273783">
                <a:tc>
                  <a:txBody>
                    <a:bodyPr/>
                    <a:lstStyle/>
                    <a:p>
                      <a:r>
                        <a:rPr lang="en-US" sz="1200"/>
                        <a:t>Row 1</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1"/>
                  </a:ext>
                </a:extLst>
              </a:tr>
              <a:tr h="273783">
                <a:tc>
                  <a:txBody>
                    <a:bodyPr/>
                    <a:lstStyle/>
                    <a:p>
                      <a:r>
                        <a:rPr lang="en-US" sz="1200"/>
                        <a:t>Row 2</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2"/>
                  </a:ext>
                </a:extLst>
              </a:tr>
              <a:tr h="273783">
                <a:tc>
                  <a:txBody>
                    <a:bodyPr/>
                    <a:lstStyle/>
                    <a:p>
                      <a:r>
                        <a:rPr lang="en-US" sz="1200"/>
                        <a:t>Row 3</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3"/>
                  </a:ext>
                </a:extLst>
              </a:tr>
              <a:tr h="273783">
                <a:tc>
                  <a:txBody>
                    <a:bodyPr/>
                    <a:lstStyle/>
                    <a:p>
                      <a:r>
                        <a:rPr lang="en-US" sz="1200"/>
                        <a:t>Row 4</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4"/>
                  </a:ext>
                </a:extLst>
              </a:tr>
              <a:tr h="273783">
                <a:tc>
                  <a:txBody>
                    <a:bodyPr/>
                    <a:lstStyle/>
                    <a:p>
                      <a:r>
                        <a:rPr lang="en-US" sz="1200"/>
                        <a:t>Row 5</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5"/>
                  </a:ext>
                </a:extLst>
              </a:tr>
              <a:tr h="273783">
                <a:tc>
                  <a:txBody>
                    <a:bodyPr/>
                    <a:lstStyle/>
                    <a:p>
                      <a:r>
                        <a:rPr lang="en-US" sz="1200"/>
                        <a:t>Total</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6"/>
                  </a:ext>
                </a:extLst>
              </a:tr>
            </a:tbl>
          </a:graphicData>
        </a:graphic>
      </p:graphicFrame>
      <p:graphicFrame>
        <p:nvGraphicFramePr>
          <p:cNvPr id="10" name="Table" descr="Table">
            <a:extLst>
              <a:ext uri="{FF2B5EF4-FFF2-40B4-BE49-F238E27FC236}">
                <a16:creationId xmlns:a16="http://schemas.microsoft.com/office/drawing/2014/main" id="{9A2C2C01-3D91-D542-B6FC-BB64812A3C28}"/>
              </a:ext>
            </a:extLst>
          </p:cNvPr>
          <p:cNvGraphicFramePr>
            <a:graphicFrameLocks/>
          </p:cNvGraphicFramePr>
          <p:nvPr>
            <p:extLst>
              <p:ext uri="{D42A27DB-BD31-4B8C-83A1-F6EECF244321}">
                <p14:modId xmlns:p14="http://schemas.microsoft.com/office/powerpoint/2010/main" val="1763315300"/>
              </p:ext>
            </p:extLst>
          </p:nvPr>
        </p:nvGraphicFramePr>
        <p:xfrm>
          <a:off x="6248400" y="4023360"/>
          <a:ext cx="5574792" cy="1370435"/>
        </p:xfrm>
        <a:graphic>
          <a:graphicData uri="http://schemas.openxmlformats.org/drawingml/2006/table">
            <a:tbl>
              <a:tblPr firstCol="1">
                <a:tableStyleId>{87103D19-456E-4ACA-AAA1-257D443D96B4}</a:tableStyleId>
              </a:tblPr>
              <a:tblGrid>
                <a:gridCol w="1393698">
                  <a:extLst>
                    <a:ext uri="{9D8B030D-6E8A-4147-A177-3AD203B41FA5}">
                      <a16:colId xmlns:a16="http://schemas.microsoft.com/office/drawing/2014/main" val="20000"/>
                    </a:ext>
                  </a:extLst>
                </a:gridCol>
                <a:gridCol w="1393698">
                  <a:extLst>
                    <a:ext uri="{9D8B030D-6E8A-4147-A177-3AD203B41FA5}">
                      <a16:colId xmlns:a16="http://schemas.microsoft.com/office/drawing/2014/main" val="20001"/>
                    </a:ext>
                  </a:extLst>
                </a:gridCol>
                <a:gridCol w="1393698">
                  <a:extLst>
                    <a:ext uri="{9D8B030D-6E8A-4147-A177-3AD203B41FA5}">
                      <a16:colId xmlns:a16="http://schemas.microsoft.com/office/drawing/2014/main" val="20002"/>
                    </a:ext>
                  </a:extLst>
                </a:gridCol>
                <a:gridCol w="1393698">
                  <a:extLst>
                    <a:ext uri="{9D8B030D-6E8A-4147-A177-3AD203B41FA5}">
                      <a16:colId xmlns:a16="http://schemas.microsoft.com/office/drawing/2014/main" val="20003"/>
                    </a:ext>
                  </a:extLst>
                </a:gridCol>
              </a:tblGrid>
              <a:tr h="274087">
                <a:tc>
                  <a:txBody>
                    <a:bodyPr/>
                    <a:lstStyle/>
                    <a:p>
                      <a:r>
                        <a:rPr lang="en-US" sz="1200"/>
                        <a:t>Row 1</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1"/>
                  </a:ext>
                </a:extLst>
              </a:tr>
              <a:tr h="274087">
                <a:tc>
                  <a:txBody>
                    <a:bodyPr/>
                    <a:lstStyle/>
                    <a:p>
                      <a:r>
                        <a:rPr lang="en-US" sz="1200"/>
                        <a:t>Row 2</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2"/>
                  </a:ext>
                </a:extLst>
              </a:tr>
              <a:tr h="274087">
                <a:tc>
                  <a:txBody>
                    <a:bodyPr/>
                    <a:lstStyle/>
                    <a:p>
                      <a:r>
                        <a:rPr lang="en-US" sz="1200"/>
                        <a:t>Row 3</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3"/>
                  </a:ext>
                </a:extLst>
              </a:tr>
              <a:tr h="274087">
                <a:tc>
                  <a:txBody>
                    <a:bodyPr/>
                    <a:lstStyle/>
                    <a:p>
                      <a:r>
                        <a:rPr lang="en-US" sz="1200"/>
                        <a:t>Row 4</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4"/>
                  </a:ext>
                </a:extLst>
              </a:tr>
              <a:tr h="274087">
                <a:tc>
                  <a:txBody>
                    <a:bodyPr/>
                    <a:lstStyle/>
                    <a:p>
                      <a:r>
                        <a:rPr lang="en-US" sz="1200"/>
                        <a:t>Row 5</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tc>
                  <a:txBody>
                    <a:bodyPr/>
                    <a:lstStyle/>
                    <a:p>
                      <a:pPr algn="l"/>
                      <a:r>
                        <a:rPr lang="en-US" sz="1200"/>
                        <a:t>000</a:t>
                      </a:r>
                    </a:p>
                  </a:txBody>
                  <a:tcPr marT="0" marB="0"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83661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1626-6715-8F4A-BA65-B34ACF3C4C11}"/>
              </a:ext>
            </a:extLst>
          </p:cNvPr>
          <p:cNvSpPr>
            <a:spLocks noGrp="1"/>
          </p:cNvSpPr>
          <p:nvPr>
            <p:ph type="title"/>
          </p:nvPr>
        </p:nvSpPr>
        <p:spPr/>
        <p:txBody>
          <a:bodyPr/>
          <a:lstStyle/>
          <a:p>
            <a:r>
              <a:rPr lang="en-US"/>
              <a:t>Charts</a:t>
            </a:r>
          </a:p>
        </p:txBody>
      </p:sp>
      <p:sp>
        <p:nvSpPr>
          <p:cNvPr id="7" name="Content Placeholder 2">
            <a:extLst>
              <a:ext uri="{FF2B5EF4-FFF2-40B4-BE49-F238E27FC236}">
                <a16:creationId xmlns:a16="http://schemas.microsoft.com/office/drawing/2014/main" id="{E66A7DF4-7E19-6A45-89F8-BB4526921A1C}"/>
              </a:ext>
            </a:extLst>
          </p:cNvPr>
          <p:cNvSpPr>
            <a:spLocks noGrp="1"/>
          </p:cNvSpPr>
          <p:nvPr>
            <p:ph sz="half" idx="1"/>
          </p:nvPr>
        </p:nvSpPr>
        <p:spPr/>
        <p:txBody>
          <a:bodyPr>
            <a:noAutofit/>
          </a:bodyPr>
          <a:lstStyle/>
          <a:p>
            <a:pPr marL="0" indent="0">
              <a:spcBef>
                <a:spcPts val="900"/>
              </a:spcBef>
              <a:buNone/>
            </a:pPr>
            <a:r>
              <a:rPr lang="en-US"/>
              <a:t>When creating new charts, follow the style of the sample charts in this template. Consistent formatting from chart to chart, slide to slide and presentation to presentation is important.</a:t>
            </a:r>
          </a:p>
          <a:p>
            <a:pPr>
              <a:spcBef>
                <a:spcPts val="900"/>
              </a:spcBef>
            </a:pPr>
            <a:r>
              <a:rPr lang="en-US"/>
              <a:t>By default, charts use the six built-in theme colors for the first six bars/lines/slices</a:t>
            </a:r>
          </a:p>
          <a:p>
            <a:pPr>
              <a:spcBef>
                <a:spcPts val="900"/>
              </a:spcBef>
            </a:pPr>
            <a:r>
              <a:rPr lang="en-US"/>
              <a:t>When a chart has six or more bars, PowerPoint automatically uses darker shades and lighter tints of the same six colors in the same sequence</a:t>
            </a:r>
          </a:p>
          <a:p>
            <a:pPr>
              <a:spcBef>
                <a:spcPts val="900"/>
              </a:spcBef>
            </a:pPr>
            <a:r>
              <a:rPr lang="en-US"/>
              <a:t>Approved colors can be manually applied to charts</a:t>
            </a:r>
          </a:p>
          <a:p>
            <a:pPr>
              <a:spcBef>
                <a:spcPts val="900"/>
              </a:spcBef>
            </a:pPr>
            <a:r>
              <a:rPr lang="en-US"/>
              <a:t>Eliminate unneeded grid and axis lines to allow the data to shine</a:t>
            </a:r>
          </a:p>
          <a:p>
            <a:pPr>
              <a:spcBef>
                <a:spcPts val="900"/>
              </a:spcBef>
            </a:pPr>
            <a:r>
              <a:rPr lang="en-US"/>
              <a:t>Lines in charts are 0.75pt and 1.5pt</a:t>
            </a:r>
          </a:p>
        </p:txBody>
      </p:sp>
      <p:graphicFrame>
        <p:nvGraphicFramePr>
          <p:cNvPr id="9" name="Content Placeholder 3" descr="Chart">
            <a:extLst>
              <a:ext uri="{FF2B5EF4-FFF2-40B4-BE49-F238E27FC236}">
                <a16:creationId xmlns:a16="http://schemas.microsoft.com/office/drawing/2014/main" id="{2849C24F-B1CE-B24F-82B9-A634539AF126}"/>
              </a:ext>
            </a:extLst>
          </p:cNvPr>
          <p:cNvGraphicFramePr>
            <a:graphicFrameLocks noGrp="1"/>
          </p:cNvGraphicFramePr>
          <p:nvPr>
            <p:ph sz="half" idx="2"/>
            <p:extLst>
              <p:ext uri="{D42A27DB-BD31-4B8C-83A1-F6EECF244321}">
                <p14:modId xmlns:p14="http://schemas.microsoft.com/office/powerpoint/2010/main" val="30382213"/>
              </p:ext>
            </p:extLst>
          </p:nvPr>
        </p:nvGraphicFramePr>
        <p:xfrm>
          <a:off x="6245225" y="1828800"/>
          <a:ext cx="5578475" cy="42513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31631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88870-96A6-4C4E-BE1E-5E51C4CB728A}"/>
              </a:ext>
            </a:extLst>
          </p:cNvPr>
          <p:cNvSpPr>
            <a:spLocks noGrp="1"/>
          </p:cNvSpPr>
          <p:nvPr>
            <p:ph type="title"/>
          </p:nvPr>
        </p:nvSpPr>
        <p:spPr/>
        <p:txBody>
          <a:bodyPr/>
          <a:lstStyle/>
          <a:p>
            <a:r>
              <a:rPr lang="en-US"/>
              <a:t>Charts</a:t>
            </a:r>
            <a:br>
              <a:rPr lang="en-US"/>
            </a:br>
            <a:r>
              <a:rPr lang="en-US" sz="2400" b="0"/>
              <a:t>Continued</a:t>
            </a:r>
          </a:p>
        </p:txBody>
      </p:sp>
      <p:graphicFrame>
        <p:nvGraphicFramePr>
          <p:cNvPr id="9" name="Content Placeholder 2" descr="Chart">
            <a:extLst>
              <a:ext uri="{FF2B5EF4-FFF2-40B4-BE49-F238E27FC236}">
                <a16:creationId xmlns:a16="http://schemas.microsoft.com/office/drawing/2014/main" id="{369F6790-9ED4-614C-88A9-E72E83D8FB30}"/>
              </a:ext>
            </a:extLst>
          </p:cNvPr>
          <p:cNvGraphicFramePr>
            <a:graphicFrameLocks noGrp="1"/>
          </p:cNvGraphicFramePr>
          <p:nvPr>
            <p:ph sz="half" idx="1"/>
            <p:extLst>
              <p:ext uri="{D42A27DB-BD31-4B8C-83A1-F6EECF244321}">
                <p14:modId xmlns:p14="http://schemas.microsoft.com/office/powerpoint/2010/main" val="3968561636"/>
              </p:ext>
            </p:extLst>
          </p:nvPr>
        </p:nvGraphicFramePr>
        <p:xfrm>
          <a:off x="365125" y="1828801"/>
          <a:ext cx="3613150" cy="360749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ontent Placeholder 3" descr="Chart">
            <a:extLst>
              <a:ext uri="{FF2B5EF4-FFF2-40B4-BE49-F238E27FC236}">
                <a16:creationId xmlns:a16="http://schemas.microsoft.com/office/drawing/2014/main" id="{8FBFDF21-8725-564C-8E31-329CD66DF69A}"/>
              </a:ext>
            </a:extLst>
          </p:cNvPr>
          <p:cNvGraphicFramePr>
            <a:graphicFrameLocks noGrp="1"/>
          </p:cNvGraphicFramePr>
          <p:nvPr>
            <p:ph sz="half" idx="2"/>
            <p:extLst>
              <p:ext uri="{D42A27DB-BD31-4B8C-83A1-F6EECF244321}">
                <p14:modId xmlns:p14="http://schemas.microsoft.com/office/powerpoint/2010/main" val="3075487741"/>
              </p:ext>
            </p:extLst>
          </p:nvPr>
        </p:nvGraphicFramePr>
        <p:xfrm>
          <a:off x="4287838" y="1828800"/>
          <a:ext cx="3613150" cy="360749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ontent Placeholder 4" descr="Chart">
            <a:extLst>
              <a:ext uri="{FF2B5EF4-FFF2-40B4-BE49-F238E27FC236}">
                <a16:creationId xmlns:a16="http://schemas.microsoft.com/office/drawing/2014/main" id="{712E9F49-3CCD-0A4D-A8FE-A14A3DFF033D}"/>
              </a:ext>
            </a:extLst>
          </p:cNvPr>
          <p:cNvGraphicFramePr>
            <a:graphicFrameLocks noGrp="1"/>
          </p:cNvGraphicFramePr>
          <p:nvPr>
            <p:ph sz="quarter" idx="13"/>
            <p:extLst>
              <p:ext uri="{D42A27DB-BD31-4B8C-83A1-F6EECF244321}">
                <p14:modId xmlns:p14="http://schemas.microsoft.com/office/powerpoint/2010/main" val="3520727620"/>
              </p:ext>
            </p:extLst>
          </p:nvPr>
        </p:nvGraphicFramePr>
        <p:xfrm>
          <a:off x="8210550" y="1828800"/>
          <a:ext cx="3613150" cy="360749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47498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88870-96A6-4C4E-BE1E-5E51C4CB728A}"/>
              </a:ext>
            </a:extLst>
          </p:cNvPr>
          <p:cNvSpPr>
            <a:spLocks noGrp="1"/>
          </p:cNvSpPr>
          <p:nvPr>
            <p:ph type="title"/>
          </p:nvPr>
        </p:nvSpPr>
        <p:spPr/>
        <p:txBody>
          <a:bodyPr/>
          <a:lstStyle/>
          <a:p>
            <a:r>
              <a:rPr lang="en-US"/>
              <a:t>Charts</a:t>
            </a:r>
            <a:br>
              <a:rPr lang="en-US"/>
            </a:br>
            <a:r>
              <a:rPr lang="en-US" sz="2400" b="0"/>
              <a:t>Continued</a:t>
            </a:r>
          </a:p>
        </p:txBody>
      </p:sp>
      <p:graphicFrame>
        <p:nvGraphicFramePr>
          <p:cNvPr id="9" name="Content Placeholder 2" descr="Chart">
            <a:extLst>
              <a:ext uri="{FF2B5EF4-FFF2-40B4-BE49-F238E27FC236}">
                <a16:creationId xmlns:a16="http://schemas.microsoft.com/office/drawing/2014/main" id="{EF1F74B7-B8C7-134D-9DF0-BCE8635AE922}"/>
              </a:ext>
            </a:extLst>
          </p:cNvPr>
          <p:cNvGraphicFramePr>
            <a:graphicFrameLocks noGrp="1"/>
          </p:cNvGraphicFramePr>
          <p:nvPr>
            <p:ph sz="half" idx="1"/>
            <p:extLst>
              <p:ext uri="{D42A27DB-BD31-4B8C-83A1-F6EECF244321}">
                <p14:modId xmlns:p14="http://schemas.microsoft.com/office/powerpoint/2010/main" val="3338857569"/>
              </p:ext>
            </p:extLst>
          </p:nvPr>
        </p:nvGraphicFramePr>
        <p:xfrm>
          <a:off x="365125" y="1828800"/>
          <a:ext cx="3613150" cy="361375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ontent Placeholder 3" descr="Chart">
            <a:extLst>
              <a:ext uri="{FF2B5EF4-FFF2-40B4-BE49-F238E27FC236}">
                <a16:creationId xmlns:a16="http://schemas.microsoft.com/office/drawing/2014/main" id="{96F93F83-2720-824A-933A-FD435D39383D}"/>
              </a:ext>
            </a:extLst>
          </p:cNvPr>
          <p:cNvGraphicFramePr>
            <a:graphicFrameLocks noGrp="1"/>
          </p:cNvGraphicFramePr>
          <p:nvPr>
            <p:ph sz="half" idx="2"/>
            <p:extLst>
              <p:ext uri="{D42A27DB-BD31-4B8C-83A1-F6EECF244321}">
                <p14:modId xmlns:p14="http://schemas.microsoft.com/office/powerpoint/2010/main" val="3272551077"/>
              </p:ext>
            </p:extLst>
          </p:nvPr>
        </p:nvGraphicFramePr>
        <p:xfrm>
          <a:off x="4287838" y="1828800"/>
          <a:ext cx="3613150" cy="361375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ontent Placeholder 4" descr="Chart">
            <a:extLst>
              <a:ext uri="{FF2B5EF4-FFF2-40B4-BE49-F238E27FC236}">
                <a16:creationId xmlns:a16="http://schemas.microsoft.com/office/drawing/2014/main" id="{8B46C5E1-A55C-0F40-8673-2D8CA655D44E}"/>
              </a:ext>
            </a:extLst>
          </p:cNvPr>
          <p:cNvGraphicFramePr>
            <a:graphicFrameLocks noGrp="1"/>
          </p:cNvGraphicFramePr>
          <p:nvPr>
            <p:ph sz="quarter" idx="13"/>
            <p:extLst>
              <p:ext uri="{D42A27DB-BD31-4B8C-83A1-F6EECF244321}">
                <p14:modId xmlns:p14="http://schemas.microsoft.com/office/powerpoint/2010/main" val="1146384747"/>
              </p:ext>
            </p:extLst>
          </p:nvPr>
        </p:nvGraphicFramePr>
        <p:xfrm>
          <a:off x="8210550" y="1828800"/>
          <a:ext cx="3613150" cy="361375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78359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1626-6715-8F4A-BA65-B34ACF3C4C11}"/>
              </a:ext>
            </a:extLst>
          </p:cNvPr>
          <p:cNvSpPr>
            <a:spLocks noGrp="1"/>
          </p:cNvSpPr>
          <p:nvPr>
            <p:ph type="title"/>
          </p:nvPr>
        </p:nvSpPr>
        <p:spPr/>
        <p:txBody>
          <a:bodyPr/>
          <a:lstStyle/>
          <a:p>
            <a:r>
              <a:rPr lang="en-US"/>
              <a:t>Graphics and SmartArt</a:t>
            </a:r>
          </a:p>
        </p:txBody>
      </p:sp>
      <p:sp>
        <p:nvSpPr>
          <p:cNvPr id="7" name="Content Placeholder 2">
            <a:extLst>
              <a:ext uri="{FF2B5EF4-FFF2-40B4-BE49-F238E27FC236}">
                <a16:creationId xmlns:a16="http://schemas.microsoft.com/office/drawing/2014/main" id="{B876C772-B546-E841-AA67-AC8A7619ACF1}"/>
              </a:ext>
            </a:extLst>
          </p:cNvPr>
          <p:cNvSpPr>
            <a:spLocks noGrp="1"/>
          </p:cNvSpPr>
          <p:nvPr>
            <p:ph sz="half" idx="1"/>
          </p:nvPr>
        </p:nvSpPr>
        <p:spPr/>
        <p:txBody>
          <a:bodyPr/>
          <a:lstStyle/>
          <a:p>
            <a:pPr marL="0" indent="0">
              <a:buNone/>
            </a:pPr>
            <a:r>
              <a:rPr lang="en-US"/>
              <a:t>If graphics are needed, keep shapes simple. Avoid distracting effects such as 3D and drop shadows. Use graphics consistently from slide to slide. Use approved fonts and colors.</a:t>
            </a:r>
          </a:p>
          <a:p>
            <a:pPr marL="0" indent="0">
              <a:buNone/>
            </a:pPr>
            <a:r>
              <a:rPr lang="en-US"/>
              <a:t>SmartArt (PowerPoint’s built-in graphics) can be a timesaver when creating editable process/ hierarchy graphics. As with all graphics, avoid distracting effects. Keep things simple and consistent.</a:t>
            </a:r>
          </a:p>
        </p:txBody>
      </p:sp>
      <p:grpSp>
        <p:nvGrpSpPr>
          <p:cNvPr id="22" name="Graphic">
            <a:extLst>
              <a:ext uri="{FF2B5EF4-FFF2-40B4-BE49-F238E27FC236}">
                <a16:creationId xmlns:a16="http://schemas.microsoft.com/office/drawing/2014/main" id="{F8FF9F5E-3478-5649-AD1E-9B8105D3C4B5}"/>
              </a:ext>
            </a:extLst>
          </p:cNvPr>
          <p:cNvGrpSpPr/>
          <p:nvPr/>
        </p:nvGrpSpPr>
        <p:grpSpPr>
          <a:xfrm>
            <a:off x="4286249" y="1833054"/>
            <a:ext cx="3616439" cy="2144586"/>
            <a:chOff x="8130542" y="1828799"/>
            <a:chExt cx="3337662" cy="2144586"/>
          </a:xfrm>
        </p:grpSpPr>
        <p:sp>
          <p:nvSpPr>
            <p:cNvPr id="23" name="Freeform: Shape 1">
              <a:extLst>
                <a:ext uri="{FF2B5EF4-FFF2-40B4-BE49-F238E27FC236}">
                  <a16:creationId xmlns:a16="http://schemas.microsoft.com/office/drawing/2014/main" id="{CA30B9C9-3E09-6C4F-AF6B-C700088BB5FE}"/>
                </a:ext>
              </a:extLst>
            </p:cNvPr>
            <p:cNvSpPr/>
            <p:nvPr/>
          </p:nvSpPr>
          <p:spPr bwMode="gray">
            <a:xfrm>
              <a:off x="8130543" y="1828799"/>
              <a:ext cx="3337557" cy="685800"/>
            </a:xfrm>
            <a:custGeom>
              <a:avLst/>
              <a:gdLst>
                <a:gd name="connsiteX0" fmla="*/ 0 w 2560049"/>
                <a:gd name="connsiteY0" fmla="*/ 0 h 730943"/>
                <a:gd name="connsiteX1" fmla="*/ 2560049 w 2560049"/>
                <a:gd name="connsiteY1" fmla="*/ 0 h 730943"/>
                <a:gd name="connsiteX2" fmla="*/ 2560049 w 2560049"/>
                <a:gd name="connsiteY2" fmla="*/ 730943 h 730943"/>
                <a:gd name="connsiteX3" fmla="*/ 0 w 2560049"/>
                <a:gd name="connsiteY3" fmla="*/ 730943 h 730943"/>
                <a:gd name="connsiteX4" fmla="*/ 0 w 2560049"/>
                <a:gd name="connsiteY4" fmla="*/ 0 h 730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0049" h="730943">
                  <a:moveTo>
                    <a:pt x="0" y="0"/>
                  </a:moveTo>
                  <a:lnTo>
                    <a:pt x="2560049" y="0"/>
                  </a:lnTo>
                  <a:lnTo>
                    <a:pt x="2560049" y="730943"/>
                  </a:lnTo>
                  <a:lnTo>
                    <a:pt x="0" y="730943"/>
                  </a:lnTo>
                  <a:lnTo>
                    <a:pt x="0" y="0"/>
                  </a:lnTo>
                  <a:close/>
                </a:path>
              </a:pathLst>
            </a:custGeom>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algn="ctr" defTabSz="474121">
                <a:lnSpc>
                  <a:spcPct val="90000"/>
                </a:lnSpc>
                <a:spcBef>
                  <a:spcPct val="0"/>
                </a:spcBef>
                <a:spcAft>
                  <a:spcPct val="35000"/>
                </a:spcAft>
              </a:pPr>
              <a:r>
                <a:rPr lang="en-US" sz="1200">
                  <a:solidFill>
                    <a:schemeClr val="bg1"/>
                  </a:solidFill>
                </a:rPr>
                <a:t>1</a:t>
              </a:r>
            </a:p>
          </p:txBody>
        </p:sp>
        <p:sp>
          <p:nvSpPr>
            <p:cNvPr id="24" name="Freeform: Shape 2">
              <a:extLst>
                <a:ext uri="{FF2B5EF4-FFF2-40B4-BE49-F238E27FC236}">
                  <a16:creationId xmlns:a16="http://schemas.microsoft.com/office/drawing/2014/main" id="{79E43831-A8EB-324A-84F7-7ED6EA8F9AE8}"/>
                </a:ext>
              </a:extLst>
            </p:cNvPr>
            <p:cNvSpPr/>
            <p:nvPr/>
          </p:nvSpPr>
          <p:spPr bwMode="gray">
            <a:xfrm>
              <a:off x="8130542" y="2556065"/>
              <a:ext cx="1309116" cy="685800"/>
            </a:xfrm>
            <a:custGeom>
              <a:avLst/>
              <a:gdLst>
                <a:gd name="connsiteX0" fmla="*/ 0 w 1003382"/>
                <a:gd name="connsiteY0" fmla="*/ 0 h 730943"/>
                <a:gd name="connsiteX1" fmla="*/ 1003382 w 1003382"/>
                <a:gd name="connsiteY1" fmla="*/ 0 h 730943"/>
                <a:gd name="connsiteX2" fmla="*/ 1003382 w 1003382"/>
                <a:gd name="connsiteY2" fmla="*/ 730943 h 730943"/>
                <a:gd name="connsiteX3" fmla="*/ 0 w 1003382"/>
                <a:gd name="connsiteY3" fmla="*/ 730943 h 730943"/>
                <a:gd name="connsiteX4" fmla="*/ 0 w 1003382"/>
                <a:gd name="connsiteY4" fmla="*/ 0 h 730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382" h="730943">
                  <a:moveTo>
                    <a:pt x="0" y="0"/>
                  </a:moveTo>
                  <a:lnTo>
                    <a:pt x="1003382" y="0"/>
                  </a:lnTo>
                  <a:lnTo>
                    <a:pt x="1003382" y="730943"/>
                  </a:lnTo>
                  <a:lnTo>
                    <a:pt x="0" y="730943"/>
                  </a:lnTo>
                  <a:lnTo>
                    <a:pt x="0" y="0"/>
                  </a:lnTo>
                  <a:close/>
                </a:path>
              </a:pathLst>
            </a:custGeom>
            <a:solidFill>
              <a:schemeClr val="accent2"/>
            </a:soli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algn="ctr" defTabSz="474121">
                <a:lnSpc>
                  <a:spcPct val="90000"/>
                </a:lnSpc>
                <a:spcBef>
                  <a:spcPct val="0"/>
                </a:spcBef>
                <a:spcAft>
                  <a:spcPct val="35000"/>
                </a:spcAft>
              </a:pPr>
              <a:r>
                <a:rPr lang="en-US" sz="1200">
                  <a:solidFill>
                    <a:schemeClr val="bg1"/>
                  </a:solidFill>
                </a:rPr>
                <a:t>1.1</a:t>
              </a:r>
            </a:p>
          </p:txBody>
        </p:sp>
        <p:sp>
          <p:nvSpPr>
            <p:cNvPr id="25" name="Freeform: Shape 3">
              <a:extLst>
                <a:ext uri="{FF2B5EF4-FFF2-40B4-BE49-F238E27FC236}">
                  <a16:creationId xmlns:a16="http://schemas.microsoft.com/office/drawing/2014/main" id="{947DA615-424A-8148-8553-520EDE794BE0}"/>
                </a:ext>
              </a:extLst>
            </p:cNvPr>
            <p:cNvSpPr/>
            <p:nvPr/>
          </p:nvSpPr>
          <p:spPr bwMode="gray">
            <a:xfrm>
              <a:off x="9482217" y="2556065"/>
              <a:ext cx="1985882" cy="685800"/>
            </a:xfrm>
            <a:custGeom>
              <a:avLst/>
              <a:gdLst>
                <a:gd name="connsiteX0" fmla="*/ 0 w 1515391"/>
                <a:gd name="connsiteY0" fmla="*/ 0 h 730943"/>
                <a:gd name="connsiteX1" fmla="*/ 1515391 w 1515391"/>
                <a:gd name="connsiteY1" fmla="*/ 0 h 730943"/>
                <a:gd name="connsiteX2" fmla="*/ 1515391 w 1515391"/>
                <a:gd name="connsiteY2" fmla="*/ 730943 h 730943"/>
                <a:gd name="connsiteX3" fmla="*/ 0 w 1515391"/>
                <a:gd name="connsiteY3" fmla="*/ 730943 h 730943"/>
                <a:gd name="connsiteX4" fmla="*/ 0 w 1515391"/>
                <a:gd name="connsiteY4" fmla="*/ 0 h 730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5391" h="730943">
                  <a:moveTo>
                    <a:pt x="0" y="0"/>
                  </a:moveTo>
                  <a:lnTo>
                    <a:pt x="1515391" y="0"/>
                  </a:lnTo>
                  <a:lnTo>
                    <a:pt x="1515391" y="730943"/>
                  </a:lnTo>
                  <a:lnTo>
                    <a:pt x="0" y="730943"/>
                  </a:lnTo>
                  <a:lnTo>
                    <a:pt x="0" y="0"/>
                  </a:lnTo>
                  <a:close/>
                </a:path>
              </a:pathLst>
            </a:custGeom>
            <a:solidFill>
              <a:schemeClr val="accent2"/>
            </a:soli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algn="ctr" defTabSz="474121">
                <a:lnSpc>
                  <a:spcPct val="90000"/>
                </a:lnSpc>
                <a:spcBef>
                  <a:spcPct val="0"/>
                </a:spcBef>
                <a:spcAft>
                  <a:spcPct val="35000"/>
                </a:spcAft>
              </a:pPr>
              <a:r>
                <a:rPr lang="en-US" sz="1200">
                  <a:solidFill>
                    <a:schemeClr val="bg1"/>
                  </a:solidFill>
                </a:rPr>
                <a:t>1.2</a:t>
              </a:r>
            </a:p>
          </p:txBody>
        </p:sp>
        <p:sp>
          <p:nvSpPr>
            <p:cNvPr id="26" name="Freeform: Shape 4">
              <a:extLst>
                <a:ext uri="{FF2B5EF4-FFF2-40B4-BE49-F238E27FC236}">
                  <a16:creationId xmlns:a16="http://schemas.microsoft.com/office/drawing/2014/main" id="{2AD35E96-B798-6849-9BC0-1018213338A2}"/>
                </a:ext>
              </a:extLst>
            </p:cNvPr>
            <p:cNvSpPr/>
            <p:nvPr/>
          </p:nvSpPr>
          <p:spPr bwMode="gray">
            <a:xfrm>
              <a:off x="8130543" y="3287585"/>
              <a:ext cx="632934" cy="685800"/>
            </a:xfrm>
            <a:custGeom>
              <a:avLst/>
              <a:gdLst>
                <a:gd name="connsiteX0" fmla="*/ 0 w 491372"/>
                <a:gd name="connsiteY0" fmla="*/ 0 h 730943"/>
                <a:gd name="connsiteX1" fmla="*/ 491372 w 491372"/>
                <a:gd name="connsiteY1" fmla="*/ 0 h 730943"/>
                <a:gd name="connsiteX2" fmla="*/ 491372 w 491372"/>
                <a:gd name="connsiteY2" fmla="*/ 730943 h 730943"/>
                <a:gd name="connsiteX3" fmla="*/ 0 w 491372"/>
                <a:gd name="connsiteY3" fmla="*/ 730943 h 730943"/>
                <a:gd name="connsiteX4" fmla="*/ 0 w 491372"/>
                <a:gd name="connsiteY4" fmla="*/ 0 h 730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372" h="730943">
                  <a:moveTo>
                    <a:pt x="0" y="0"/>
                  </a:moveTo>
                  <a:lnTo>
                    <a:pt x="491372" y="0"/>
                  </a:lnTo>
                  <a:lnTo>
                    <a:pt x="491372" y="730943"/>
                  </a:lnTo>
                  <a:lnTo>
                    <a:pt x="0" y="730943"/>
                  </a:lnTo>
                  <a:lnTo>
                    <a:pt x="0" y="0"/>
                  </a:lnTo>
                  <a:close/>
                </a:path>
              </a:pathLst>
            </a:custGeom>
            <a:solidFill>
              <a:schemeClr val="accent3"/>
            </a:soli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algn="ctr" defTabSz="474121">
                <a:lnSpc>
                  <a:spcPct val="90000"/>
                </a:lnSpc>
                <a:spcBef>
                  <a:spcPct val="0"/>
                </a:spcBef>
                <a:spcAft>
                  <a:spcPct val="35000"/>
                </a:spcAft>
              </a:pPr>
              <a:r>
                <a:rPr lang="en-US" sz="1200">
                  <a:solidFill>
                    <a:schemeClr val="bg1"/>
                  </a:solidFill>
                </a:rPr>
                <a:t>1.1.1</a:t>
              </a:r>
            </a:p>
          </p:txBody>
        </p:sp>
        <p:sp>
          <p:nvSpPr>
            <p:cNvPr id="27" name="Freeform: Shape 5">
              <a:extLst>
                <a:ext uri="{FF2B5EF4-FFF2-40B4-BE49-F238E27FC236}">
                  <a16:creationId xmlns:a16="http://schemas.microsoft.com/office/drawing/2014/main" id="{A5FA10B5-FE95-1748-86D1-BD9AC4467745}"/>
                </a:ext>
              </a:extLst>
            </p:cNvPr>
            <p:cNvSpPr/>
            <p:nvPr/>
          </p:nvSpPr>
          <p:spPr bwMode="gray">
            <a:xfrm>
              <a:off x="8806724" y="3287585"/>
              <a:ext cx="632934" cy="685800"/>
            </a:xfrm>
            <a:custGeom>
              <a:avLst/>
              <a:gdLst>
                <a:gd name="connsiteX0" fmla="*/ 0 w 491372"/>
                <a:gd name="connsiteY0" fmla="*/ 0 h 730943"/>
                <a:gd name="connsiteX1" fmla="*/ 491372 w 491372"/>
                <a:gd name="connsiteY1" fmla="*/ 0 h 730943"/>
                <a:gd name="connsiteX2" fmla="*/ 491372 w 491372"/>
                <a:gd name="connsiteY2" fmla="*/ 730943 h 730943"/>
                <a:gd name="connsiteX3" fmla="*/ 0 w 491372"/>
                <a:gd name="connsiteY3" fmla="*/ 730943 h 730943"/>
                <a:gd name="connsiteX4" fmla="*/ 0 w 491372"/>
                <a:gd name="connsiteY4" fmla="*/ 0 h 730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372" h="730943">
                  <a:moveTo>
                    <a:pt x="0" y="0"/>
                  </a:moveTo>
                  <a:lnTo>
                    <a:pt x="491372" y="0"/>
                  </a:lnTo>
                  <a:lnTo>
                    <a:pt x="491372" y="730943"/>
                  </a:lnTo>
                  <a:lnTo>
                    <a:pt x="0" y="730943"/>
                  </a:lnTo>
                  <a:lnTo>
                    <a:pt x="0" y="0"/>
                  </a:lnTo>
                  <a:close/>
                </a:path>
              </a:pathLst>
            </a:custGeom>
            <a:solidFill>
              <a:schemeClr val="accent3"/>
            </a:soli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algn="ctr" defTabSz="474121">
                <a:lnSpc>
                  <a:spcPct val="90000"/>
                </a:lnSpc>
                <a:spcBef>
                  <a:spcPct val="0"/>
                </a:spcBef>
                <a:spcAft>
                  <a:spcPct val="35000"/>
                </a:spcAft>
              </a:pPr>
              <a:r>
                <a:rPr lang="en-US" sz="1200">
                  <a:solidFill>
                    <a:schemeClr val="bg1"/>
                  </a:solidFill>
                </a:rPr>
                <a:t>1.1.2</a:t>
              </a:r>
            </a:p>
          </p:txBody>
        </p:sp>
        <p:sp>
          <p:nvSpPr>
            <p:cNvPr id="28" name="Freeform: Shape 6">
              <a:extLst>
                <a:ext uri="{FF2B5EF4-FFF2-40B4-BE49-F238E27FC236}">
                  <a16:creationId xmlns:a16="http://schemas.microsoft.com/office/drawing/2014/main" id="{6CDA35DA-4EC5-5D48-9119-FD58BB57A43B}"/>
                </a:ext>
              </a:extLst>
            </p:cNvPr>
            <p:cNvSpPr/>
            <p:nvPr/>
          </p:nvSpPr>
          <p:spPr bwMode="gray">
            <a:xfrm>
              <a:off x="9482905" y="3287585"/>
              <a:ext cx="632934" cy="685800"/>
            </a:xfrm>
            <a:custGeom>
              <a:avLst/>
              <a:gdLst>
                <a:gd name="connsiteX0" fmla="*/ 0 w 491372"/>
                <a:gd name="connsiteY0" fmla="*/ 0 h 730943"/>
                <a:gd name="connsiteX1" fmla="*/ 491372 w 491372"/>
                <a:gd name="connsiteY1" fmla="*/ 0 h 730943"/>
                <a:gd name="connsiteX2" fmla="*/ 491372 w 491372"/>
                <a:gd name="connsiteY2" fmla="*/ 730943 h 730943"/>
                <a:gd name="connsiteX3" fmla="*/ 0 w 491372"/>
                <a:gd name="connsiteY3" fmla="*/ 730943 h 730943"/>
                <a:gd name="connsiteX4" fmla="*/ 0 w 491372"/>
                <a:gd name="connsiteY4" fmla="*/ 0 h 730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372" h="730943">
                  <a:moveTo>
                    <a:pt x="0" y="0"/>
                  </a:moveTo>
                  <a:lnTo>
                    <a:pt x="491372" y="0"/>
                  </a:lnTo>
                  <a:lnTo>
                    <a:pt x="491372" y="730943"/>
                  </a:lnTo>
                  <a:lnTo>
                    <a:pt x="0" y="730943"/>
                  </a:lnTo>
                  <a:lnTo>
                    <a:pt x="0" y="0"/>
                  </a:lnTo>
                  <a:close/>
                </a:path>
              </a:pathLst>
            </a:custGeom>
            <a:solidFill>
              <a:schemeClr val="accent3"/>
            </a:soli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algn="ctr" defTabSz="474121">
                <a:lnSpc>
                  <a:spcPct val="90000"/>
                </a:lnSpc>
                <a:spcBef>
                  <a:spcPct val="0"/>
                </a:spcBef>
                <a:spcAft>
                  <a:spcPct val="35000"/>
                </a:spcAft>
              </a:pPr>
              <a:r>
                <a:rPr lang="en-US" sz="1200">
                  <a:solidFill>
                    <a:schemeClr val="bg1"/>
                  </a:solidFill>
                </a:rPr>
                <a:t>1.2.1</a:t>
              </a:r>
            </a:p>
          </p:txBody>
        </p:sp>
        <p:sp>
          <p:nvSpPr>
            <p:cNvPr id="29" name="Freeform: Shape 7">
              <a:extLst>
                <a:ext uri="{FF2B5EF4-FFF2-40B4-BE49-F238E27FC236}">
                  <a16:creationId xmlns:a16="http://schemas.microsoft.com/office/drawing/2014/main" id="{F20241EF-A68E-6849-95F0-3D8F1E159081}"/>
                </a:ext>
              </a:extLst>
            </p:cNvPr>
            <p:cNvSpPr/>
            <p:nvPr/>
          </p:nvSpPr>
          <p:spPr bwMode="gray">
            <a:xfrm>
              <a:off x="10159087" y="3287585"/>
              <a:ext cx="632934" cy="685800"/>
            </a:xfrm>
            <a:custGeom>
              <a:avLst/>
              <a:gdLst>
                <a:gd name="connsiteX0" fmla="*/ 0 w 491372"/>
                <a:gd name="connsiteY0" fmla="*/ 0 h 730943"/>
                <a:gd name="connsiteX1" fmla="*/ 491372 w 491372"/>
                <a:gd name="connsiteY1" fmla="*/ 0 h 730943"/>
                <a:gd name="connsiteX2" fmla="*/ 491372 w 491372"/>
                <a:gd name="connsiteY2" fmla="*/ 730943 h 730943"/>
                <a:gd name="connsiteX3" fmla="*/ 0 w 491372"/>
                <a:gd name="connsiteY3" fmla="*/ 730943 h 730943"/>
                <a:gd name="connsiteX4" fmla="*/ 0 w 491372"/>
                <a:gd name="connsiteY4" fmla="*/ 0 h 730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372" h="730943">
                  <a:moveTo>
                    <a:pt x="0" y="0"/>
                  </a:moveTo>
                  <a:lnTo>
                    <a:pt x="491372" y="0"/>
                  </a:lnTo>
                  <a:lnTo>
                    <a:pt x="491372" y="730943"/>
                  </a:lnTo>
                  <a:lnTo>
                    <a:pt x="0" y="730943"/>
                  </a:lnTo>
                  <a:lnTo>
                    <a:pt x="0" y="0"/>
                  </a:lnTo>
                  <a:close/>
                </a:path>
              </a:pathLst>
            </a:custGeom>
            <a:solidFill>
              <a:schemeClr val="accent3"/>
            </a:soli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algn="ctr" defTabSz="474121">
                <a:lnSpc>
                  <a:spcPct val="90000"/>
                </a:lnSpc>
                <a:spcBef>
                  <a:spcPct val="0"/>
                </a:spcBef>
                <a:spcAft>
                  <a:spcPct val="35000"/>
                </a:spcAft>
              </a:pPr>
              <a:r>
                <a:rPr lang="en-US" sz="1200">
                  <a:solidFill>
                    <a:schemeClr val="bg1"/>
                  </a:solidFill>
                </a:rPr>
                <a:t>1.2.2</a:t>
              </a:r>
            </a:p>
          </p:txBody>
        </p:sp>
        <p:sp>
          <p:nvSpPr>
            <p:cNvPr id="30" name="Freeform: Shape 8">
              <a:extLst>
                <a:ext uri="{FF2B5EF4-FFF2-40B4-BE49-F238E27FC236}">
                  <a16:creationId xmlns:a16="http://schemas.microsoft.com/office/drawing/2014/main" id="{519FE1AD-4277-7940-A8DE-8C943F172C47}"/>
                </a:ext>
              </a:extLst>
            </p:cNvPr>
            <p:cNvSpPr/>
            <p:nvPr/>
          </p:nvSpPr>
          <p:spPr bwMode="gray">
            <a:xfrm>
              <a:off x="10835270" y="3287585"/>
              <a:ext cx="632934" cy="685800"/>
            </a:xfrm>
            <a:custGeom>
              <a:avLst/>
              <a:gdLst>
                <a:gd name="connsiteX0" fmla="*/ 0 w 491372"/>
                <a:gd name="connsiteY0" fmla="*/ 0 h 730943"/>
                <a:gd name="connsiteX1" fmla="*/ 491372 w 491372"/>
                <a:gd name="connsiteY1" fmla="*/ 0 h 730943"/>
                <a:gd name="connsiteX2" fmla="*/ 491372 w 491372"/>
                <a:gd name="connsiteY2" fmla="*/ 730943 h 730943"/>
                <a:gd name="connsiteX3" fmla="*/ 0 w 491372"/>
                <a:gd name="connsiteY3" fmla="*/ 730943 h 730943"/>
                <a:gd name="connsiteX4" fmla="*/ 0 w 491372"/>
                <a:gd name="connsiteY4" fmla="*/ 0 h 7309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1372" h="730943">
                  <a:moveTo>
                    <a:pt x="0" y="0"/>
                  </a:moveTo>
                  <a:lnTo>
                    <a:pt x="491372" y="0"/>
                  </a:lnTo>
                  <a:lnTo>
                    <a:pt x="491372" y="730943"/>
                  </a:lnTo>
                  <a:lnTo>
                    <a:pt x="0" y="730943"/>
                  </a:lnTo>
                  <a:lnTo>
                    <a:pt x="0" y="0"/>
                  </a:lnTo>
                  <a:close/>
                </a:path>
              </a:pathLst>
            </a:custGeom>
            <a:solidFill>
              <a:schemeClr val="accent3"/>
            </a:solid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40640" tIns="40640" rIns="40640" bIns="40640" numCol="1" spcCol="1270" anchor="ctr" anchorCtr="0">
              <a:noAutofit/>
            </a:bodyPr>
            <a:lstStyle/>
            <a:p>
              <a:pPr algn="ctr" defTabSz="474121">
                <a:lnSpc>
                  <a:spcPct val="90000"/>
                </a:lnSpc>
                <a:spcBef>
                  <a:spcPct val="0"/>
                </a:spcBef>
                <a:spcAft>
                  <a:spcPct val="35000"/>
                </a:spcAft>
              </a:pPr>
              <a:r>
                <a:rPr lang="en-US" sz="1200">
                  <a:solidFill>
                    <a:schemeClr val="bg1"/>
                  </a:solidFill>
                </a:rPr>
                <a:t>1.2.3</a:t>
              </a:r>
            </a:p>
          </p:txBody>
        </p:sp>
      </p:grpSp>
      <p:graphicFrame>
        <p:nvGraphicFramePr>
          <p:cNvPr id="32" name="Content Placeholder 4" descr="SmartArt Graphic">
            <a:extLst>
              <a:ext uri="{FF2B5EF4-FFF2-40B4-BE49-F238E27FC236}">
                <a16:creationId xmlns:a16="http://schemas.microsoft.com/office/drawing/2014/main" id="{A5033566-BF92-9A46-BCD3-510C91F3E46D}"/>
              </a:ext>
            </a:extLst>
          </p:cNvPr>
          <p:cNvGraphicFramePr>
            <a:graphicFrameLocks noGrp="1"/>
          </p:cNvGraphicFramePr>
          <p:nvPr>
            <p:ph sz="quarter" idx="13"/>
            <p:extLst>
              <p:ext uri="{D42A27DB-BD31-4B8C-83A1-F6EECF244321}">
                <p14:modId xmlns:p14="http://schemas.microsoft.com/office/powerpoint/2010/main" val="4204763646"/>
              </p:ext>
            </p:extLst>
          </p:nvPr>
        </p:nvGraphicFramePr>
        <p:xfrm>
          <a:off x="8210550" y="1828801"/>
          <a:ext cx="3613150" cy="36074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18866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C4F7E-CA0D-F145-AB87-907FC05F1508}"/>
              </a:ext>
            </a:extLst>
          </p:cNvPr>
          <p:cNvSpPr>
            <a:spLocks noGrp="1"/>
          </p:cNvSpPr>
          <p:nvPr>
            <p:ph type="title"/>
          </p:nvPr>
        </p:nvSpPr>
        <p:spPr/>
        <p:txBody>
          <a:bodyPr/>
          <a:lstStyle/>
          <a:p>
            <a:r>
              <a:rPr lang="en-US"/>
              <a:t>Transitions, animations and graphic effects</a:t>
            </a:r>
          </a:p>
        </p:txBody>
      </p:sp>
      <p:sp>
        <p:nvSpPr>
          <p:cNvPr id="3" name="Content Placeholder 2">
            <a:extLst>
              <a:ext uri="{FF2B5EF4-FFF2-40B4-BE49-F238E27FC236}">
                <a16:creationId xmlns:a16="http://schemas.microsoft.com/office/drawing/2014/main" id="{7C759271-6E40-2D4E-877B-E388656A4375}"/>
              </a:ext>
            </a:extLst>
          </p:cNvPr>
          <p:cNvSpPr>
            <a:spLocks noGrp="1"/>
          </p:cNvSpPr>
          <p:nvPr>
            <p:ph sz="half" idx="1"/>
          </p:nvPr>
        </p:nvSpPr>
        <p:spPr/>
        <p:txBody>
          <a:bodyPr/>
          <a:lstStyle/>
          <a:p>
            <a:pPr marL="0" indent="0">
              <a:buNone/>
            </a:pPr>
            <a:r>
              <a:rPr lang="en-US"/>
              <a:t>This template uses a simple fade transition between slides. Avoid other transitions, animations and graphic effects unless they improve audience understanding.</a:t>
            </a:r>
          </a:p>
          <a:p>
            <a:pPr marL="0" indent="0">
              <a:buNone/>
            </a:pPr>
            <a:r>
              <a:rPr lang="en-US"/>
              <a:t>If used, keep transitions and animations simple.</a:t>
            </a:r>
          </a:p>
          <a:p>
            <a:r>
              <a:rPr lang="en-US"/>
              <a:t>A simple fade can visually clarify the sequence of steps in a process.</a:t>
            </a:r>
          </a:p>
          <a:p>
            <a:r>
              <a:rPr lang="en-US"/>
              <a:t>A simple left-to-right wipe can lend direction to a process.</a:t>
            </a:r>
          </a:p>
        </p:txBody>
      </p:sp>
      <p:sp>
        <p:nvSpPr>
          <p:cNvPr id="4" name="Content Placeholder 3">
            <a:extLst>
              <a:ext uri="{FF2B5EF4-FFF2-40B4-BE49-F238E27FC236}">
                <a16:creationId xmlns:a16="http://schemas.microsoft.com/office/drawing/2014/main" id="{BC39131D-464D-1A49-A699-CD540B7DFEB6}"/>
              </a:ext>
            </a:extLst>
          </p:cNvPr>
          <p:cNvSpPr>
            <a:spLocks noGrp="1"/>
          </p:cNvSpPr>
          <p:nvPr>
            <p:ph sz="half" idx="2"/>
          </p:nvPr>
        </p:nvSpPr>
        <p:spPr>
          <a:xfrm>
            <a:off x="6400800" y="2286000"/>
            <a:ext cx="5422392" cy="3794760"/>
          </a:xfrm>
        </p:spPr>
        <p:txBody>
          <a:bodyPr/>
          <a:lstStyle/>
          <a:p>
            <a:r>
              <a:rPr lang="en-US"/>
              <a:t>Avoid distracting transitions, animations and graphic effects.</a:t>
            </a:r>
          </a:p>
        </p:txBody>
      </p:sp>
    </p:spTree>
    <p:extLst>
      <p:ext uri="{BB962C8B-B14F-4D97-AF65-F5344CB8AC3E}">
        <p14:creationId xmlns:p14="http://schemas.microsoft.com/office/powerpoint/2010/main" val="1666721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F1626-6715-8F4A-BA65-B34ACF3C4C11}"/>
              </a:ext>
            </a:extLst>
          </p:cNvPr>
          <p:cNvSpPr>
            <a:spLocks noGrp="1"/>
          </p:cNvSpPr>
          <p:nvPr>
            <p:ph type="title"/>
          </p:nvPr>
        </p:nvSpPr>
        <p:spPr>
          <a:xfrm>
            <a:off x="365760" y="365760"/>
            <a:ext cx="11457432" cy="914400"/>
          </a:xfrm>
        </p:spPr>
        <p:txBody>
          <a:bodyPr/>
          <a:lstStyle/>
          <a:p>
            <a:r>
              <a:rPr lang="en-US"/>
              <a:t>Conserving resources when printing</a:t>
            </a:r>
          </a:p>
        </p:txBody>
      </p:sp>
      <p:sp>
        <p:nvSpPr>
          <p:cNvPr id="7" name="Content Placeholder 2">
            <a:extLst>
              <a:ext uri="{FF2B5EF4-FFF2-40B4-BE49-F238E27FC236}">
                <a16:creationId xmlns:a16="http://schemas.microsoft.com/office/drawing/2014/main" id="{5779A671-B89D-2E4C-B175-9E61005841E8}"/>
              </a:ext>
            </a:extLst>
          </p:cNvPr>
          <p:cNvSpPr>
            <a:spLocks noGrp="1"/>
          </p:cNvSpPr>
          <p:nvPr>
            <p:ph sz="half" idx="1"/>
          </p:nvPr>
        </p:nvSpPr>
        <p:spPr/>
        <p:txBody>
          <a:bodyPr/>
          <a:lstStyle/>
          <a:p>
            <a:pPr marL="0" indent="0">
              <a:buNone/>
            </a:pPr>
            <a:r>
              <a:rPr lang="en-US"/>
              <a:t>To conserve resources, when this presentation is printed in grayscale, background colors and graphics are omitted.</a:t>
            </a:r>
          </a:p>
          <a:p>
            <a:pPr marL="0" indent="0">
              <a:buNone/>
            </a:pPr>
            <a:r>
              <a:rPr lang="en-US"/>
              <a:t>In the current version of PowerPoint for PC (shown here) or Mac, select grayscale in the print dialog box.</a:t>
            </a:r>
          </a:p>
        </p:txBody>
      </p:sp>
      <p:grpSp>
        <p:nvGrpSpPr>
          <p:cNvPr id="8" name="Graphic" descr="Graphic showing print dialog box with grayscale option highlighted">
            <a:extLst>
              <a:ext uri="{FF2B5EF4-FFF2-40B4-BE49-F238E27FC236}">
                <a16:creationId xmlns:a16="http://schemas.microsoft.com/office/drawing/2014/main" id="{B5F6C184-9FCC-3A4F-BEEC-8D47E7D5DB96}"/>
              </a:ext>
            </a:extLst>
          </p:cNvPr>
          <p:cNvGrpSpPr/>
          <p:nvPr/>
        </p:nvGrpSpPr>
        <p:grpSpPr>
          <a:xfrm>
            <a:off x="6245353" y="1828799"/>
            <a:ext cx="1664131" cy="2906681"/>
            <a:chOff x="8053191" y="1600201"/>
            <a:chExt cx="1604375" cy="2802308"/>
          </a:xfrm>
        </p:grpSpPr>
        <p:pic>
          <p:nvPicPr>
            <p:cNvPr id="9" name="Picture" descr="Graphic showing print dialog box">
              <a:extLst>
                <a:ext uri="{FF2B5EF4-FFF2-40B4-BE49-F238E27FC236}">
                  <a16:creationId xmlns:a16="http://schemas.microsoft.com/office/drawing/2014/main" id="{F81CE41C-EBBB-7341-A2E5-3724CEB3093D}"/>
                </a:ext>
              </a:extLst>
            </p:cNvPr>
            <p:cNvPicPr>
              <a:picLocks noChangeAspect="1"/>
            </p:cNvPicPr>
            <p:nvPr/>
          </p:nvPicPr>
          <p:blipFill>
            <a:blip r:embed="rId2"/>
            <a:stretch>
              <a:fillRect/>
            </a:stretch>
          </p:blipFill>
          <p:spPr>
            <a:xfrm>
              <a:off x="8053191" y="1600201"/>
              <a:ext cx="1604375" cy="2802308"/>
            </a:xfrm>
            <a:prstGeom prst="rect">
              <a:avLst/>
            </a:prstGeom>
          </p:spPr>
        </p:pic>
        <p:sp>
          <p:nvSpPr>
            <p:cNvPr id="11" name="Rectangle">
              <a:extLst>
                <a:ext uri="{FF2B5EF4-FFF2-40B4-BE49-F238E27FC236}">
                  <a16:creationId xmlns:a16="http://schemas.microsoft.com/office/drawing/2014/main" id="{14D9DC5D-5C34-3C4D-838C-81E7B3CDE8DC}"/>
                </a:ext>
                <a:ext uri="{C183D7F6-B498-43B3-948B-1728B52AA6E4}">
                  <adec:decorative xmlns:adec="http://schemas.microsoft.com/office/drawing/2017/decorative" val="1"/>
                </a:ext>
              </a:extLst>
            </p:cNvPr>
            <p:cNvSpPr/>
            <p:nvPr/>
          </p:nvSpPr>
          <p:spPr>
            <a:xfrm>
              <a:off x="8163990" y="3959573"/>
              <a:ext cx="1375101" cy="221902"/>
            </a:xfrm>
            <a:prstGeom prst="rect">
              <a:avLst/>
            </a:prstGeom>
            <a:noFill/>
            <a:ln w="38100">
              <a:solidFill>
                <a:srgbClr val="006E74"/>
              </a:solidFill>
            </a:ln>
          </p:spPr>
          <p:style>
            <a:lnRef idx="0">
              <a:schemeClr val="accent1"/>
            </a:lnRef>
            <a:fillRef idx="1">
              <a:schemeClr val="accent1"/>
            </a:fillRef>
            <a:effectRef idx="0">
              <a:schemeClr val="dk1"/>
            </a:effectRef>
            <a:fontRef idx="minor">
              <a:schemeClr val="lt1"/>
            </a:fontRef>
          </p:style>
          <p:txBody>
            <a:bodyPr rtlCol="0" anchor="ctr"/>
            <a:lstStyle/>
            <a:p>
              <a:pPr algn="ctr">
                <a:lnSpc>
                  <a:spcPct val="90000"/>
                </a:lnSpc>
              </a:pPr>
              <a:endParaRPr lang="en-US" sz="2400"/>
            </a:p>
          </p:txBody>
        </p:sp>
      </p:grpSp>
      <p:pic>
        <p:nvPicPr>
          <p:cNvPr id="12" name="Color to Grayscale" descr="Graphic showing color slides printed in grayscale">
            <a:extLst>
              <a:ext uri="{FF2B5EF4-FFF2-40B4-BE49-F238E27FC236}">
                <a16:creationId xmlns:a16="http://schemas.microsoft.com/office/drawing/2014/main" id="{3040320C-5E73-2B45-B16A-869996FF2697}"/>
              </a:ext>
            </a:extLst>
          </p:cNvPr>
          <p:cNvPicPr>
            <a:picLocks noChangeAspect="1"/>
          </p:cNvPicPr>
          <p:nvPr/>
        </p:nvPicPr>
        <p:blipFill>
          <a:blip r:embed="rId3"/>
          <a:srcRect/>
          <a:stretch/>
        </p:blipFill>
        <p:spPr>
          <a:xfrm>
            <a:off x="8261312" y="1828799"/>
            <a:ext cx="3561880" cy="2902273"/>
          </a:xfrm>
          <a:prstGeom prst="rect">
            <a:avLst/>
          </a:prstGeom>
        </p:spPr>
      </p:pic>
    </p:spTree>
    <p:extLst>
      <p:ext uri="{BB962C8B-B14F-4D97-AF65-F5344CB8AC3E}">
        <p14:creationId xmlns:p14="http://schemas.microsoft.com/office/powerpoint/2010/main" val="1223723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A5C44-6EA8-1C43-BD61-EA3134502A1D}"/>
              </a:ext>
            </a:extLst>
          </p:cNvPr>
          <p:cNvSpPr>
            <a:spLocks noGrp="1"/>
          </p:cNvSpPr>
          <p:nvPr>
            <p:ph type="title"/>
          </p:nvPr>
        </p:nvSpPr>
        <p:spPr>
          <a:xfrm>
            <a:off x="365760" y="308610"/>
            <a:ext cx="11457432" cy="914400"/>
          </a:xfrm>
        </p:spPr>
        <p:txBody>
          <a:bodyPr/>
          <a:lstStyle/>
          <a:p>
            <a:r>
              <a:rPr lang="en-US" dirty="0"/>
              <a:t>Database Design</a:t>
            </a:r>
          </a:p>
        </p:txBody>
      </p:sp>
      <p:graphicFrame>
        <p:nvGraphicFramePr>
          <p:cNvPr id="6" name="Table 7">
            <a:extLst>
              <a:ext uri="{FF2B5EF4-FFF2-40B4-BE49-F238E27FC236}">
                <a16:creationId xmlns:a16="http://schemas.microsoft.com/office/drawing/2014/main" id="{8AFC7F75-EBC0-D50B-3A2C-1C2909CDA9C6}"/>
              </a:ext>
            </a:extLst>
          </p:cNvPr>
          <p:cNvGraphicFramePr>
            <a:graphicFrameLocks noGrp="1"/>
          </p:cNvGraphicFramePr>
          <p:nvPr>
            <p:extLst>
              <p:ext uri="{D42A27DB-BD31-4B8C-83A1-F6EECF244321}">
                <p14:modId xmlns:p14="http://schemas.microsoft.com/office/powerpoint/2010/main" val="1558557879"/>
              </p:ext>
            </p:extLst>
          </p:nvPr>
        </p:nvGraphicFramePr>
        <p:xfrm>
          <a:off x="2175764" y="1223010"/>
          <a:ext cx="2763520" cy="4480561"/>
        </p:xfrm>
        <a:graphic>
          <a:graphicData uri="http://schemas.openxmlformats.org/drawingml/2006/table">
            <a:tbl>
              <a:tblPr firstRow="1" bandRow="1">
                <a:tableStyleId>{3C2FFA5D-87B4-456A-9821-1D502468CF0F}</a:tableStyleId>
              </a:tblPr>
              <a:tblGrid>
                <a:gridCol w="2763520">
                  <a:extLst>
                    <a:ext uri="{9D8B030D-6E8A-4147-A177-3AD203B41FA5}">
                      <a16:colId xmlns:a16="http://schemas.microsoft.com/office/drawing/2014/main" val="988390080"/>
                    </a:ext>
                  </a:extLst>
                </a:gridCol>
              </a:tblGrid>
              <a:tr h="527125">
                <a:tc>
                  <a:txBody>
                    <a:bodyPr/>
                    <a:lstStyle/>
                    <a:p>
                      <a:pPr algn="ctr"/>
                      <a:r>
                        <a:rPr lang="en-US" dirty="0"/>
                        <a:t>airlines</a:t>
                      </a:r>
                    </a:p>
                  </a:txBody>
                  <a:tcPr/>
                </a:tc>
                <a:extLst>
                  <a:ext uri="{0D108BD9-81ED-4DB2-BD59-A6C34878D82A}">
                    <a16:rowId xmlns:a16="http://schemas.microsoft.com/office/drawing/2014/main" val="2573313302"/>
                  </a:ext>
                </a:extLst>
              </a:tr>
              <a:tr h="1317811">
                <a:tc>
                  <a:txBody>
                    <a:bodyPr/>
                    <a:lstStyle/>
                    <a:p>
                      <a:pPr marL="285750" indent="-285750">
                        <a:buFont typeface="Arial" panose="020B0604020202020204" pitchFamily="34" charset="0"/>
                        <a:buChar char="•"/>
                      </a:pPr>
                      <a:r>
                        <a:rPr lang="en-US" dirty="0">
                          <a:solidFill>
                            <a:schemeClr val="bg1">
                              <a:lumMod val="95000"/>
                            </a:schemeClr>
                          </a:solidFill>
                        </a:rPr>
                        <a:t>name – varchar</a:t>
                      </a:r>
                    </a:p>
                    <a:p>
                      <a:pPr marL="285750" indent="-285750">
                        <a:buFont typeface="Arial" panose="020B0604020202020204" pitchFamily="34" charset="0"/>
                        <a:buChar char="•"/>
                      </a:pPr>
                      <a:r>
                        <a:rPr lang="en-US" dirty="0">
                          <a:solidFill>
                            <a:schemeClr val="bg1">
                              <a:lumMod val="95000"/>
                            </a:schemeClr>
                          </a:solidFill>
                        </a:rPr>
                        <a:t>code –varchar</a:t>
                      </a:r>
                    </a:p>
                    <a:p>
                      <a:pPr marL="285750" indent="-285750">
                        <a:buFont typeface="Arial" panose="020B0604020202020204" pitchFamily="34" charset="0"/>
                        <a:buChar char="•"/>
                      </a:pPr>
                      <a:r>
                        <a:rPr lang="en-US" dirty="0">
                          <a:solidFill>
                            <a:schemeClr val="bg1">
                              <a:lumMod val="95000"/>
                            </a:schemeClr>
                          </a:solidFill>
                        </a:rPr>
                        <a:t>logo - varchar</a:t>
                      </a:r>
                    </a:p>
                  </a:txBody>
                  <a:tcPr/>
                </a:tc>
                <a:extLst>
                  <a:ext uri="{0D108BD9-81ED-4DB2-BD59-A6C34878D82A}">
                    <a16:rowId xmlns:a16="http://schemas.microsoft.com/office/drawing/2014/main" val="1478056031"/>
                  </a:ext>
                </a:extLst>
              </a:tr>
              <a:tr h="527125">
                <a:tc>
                  <a:txBody>
                    <a:bodyPr/>
                    <a:lstStyle/>
                    <a:p>
                      <a:endParaRPr lang="en-US"/>
                    </a:p>
                  </a:txBody>
                  <a:tcPr/>
                </a:tc>
                <a:extLst>
                  <a:ext uri="{0D108BD9-81ED-4DB2-BD59-A6C34878D82A}">
                    <a16:rowId xmlns:a16="http://schemas.microsoft.com/office/drawing/2014/main" val="3082275499"/>
                  </a:ext>
                </a:extLst>
              </a:tr>
              <a:tr h="527125">
                <a:tc>
                  <a:txBody>
                    <a:bodyPr/>
                    <a:lstStyle/>
                    <a:p>
                      <a:endParaRPr lang="en-US"/>
                    </a:p>
                  </a:txBody>
                  <a:tcPr/>
                </a:tc>
                <a:extLst>
                  <a:ext uri="{0D108BD9-81ED-4DB2-BD59-A6C34878D82A}">
                    <a16:rowId xmlns:a16="http://schemas.microsoft.com/office/drawing/2014/main" val="3475743029"/>
                  </a:ext>
                </a:extLst>
              </a:tr>
              <a:tr h="527125">
                <a:tc>
                  <a:txBody>
                    <a:bodyPr/>
                    <a:lstStyle/>
                    <a:p>
                      <a:endParaRPr lang="en-US"/>
                    </a:p>
                  </a:txBody>
                  <a:tcPr/>
                </a:tc>
                <a:extLst>
                  <a:ext uri="{0D108BD9-81ED-4DB2-BD59-A6C34878D82A}">
                    <a16:rowId xmlns:a16="http://schemas.microsoft.com/office/drawing/2014/main" val="303096779"/>
                  </a:ext>
                </a:extLst>
              </a:tr>
              <a:tr h="527125">
                <a:tc>
                  <a:txBody>
                    <a:bodyPr/>
                    <a:lstStyle/>
                    <a:p>
                      <a:endParaRPr lang="en-US"/>
                    </a:p>
                  </a:txBody>
                  <a:tcPr/>
                </a:tc>
                <a:extLst>
                  <a:ext uri="{0D108BD9-81ED-4DB2-BD59-A6C34878D82A}">
                    <a16:rowId xmlns:a16="http://schemas.microsoft.com/office/drawing/2014/main" val="3088349490"/>
                  </a:ext>
                </a:extLst>
              </a:tr>
              <a:tr h="527125">
                <a:tc>
                  <a:txBody>
                    <a:bodyPr/>
                    <a:lstStyle/>
                    <a:p>
                      <a:endParaRPr lang="en-US" dirty="0"/>
                    </a:p>
                  </a:txBody>
                  <a:tcPr/>
                </a:tc>
                <a:extLst>
                  <a:ext uri="{0D108BD9-81ED-4DB2-BD59-A6C34878D82A}">
                    <a16:rowId xmlns:a16="http://schemas.microsoft.com/office/drawing/2014/main" val="3517990355"/>
                  </a:ext>
                </a:extLst>
              </a:tr>
            </a:tbl>
          </a:graphicData>
        </a:graphic>
      </p:graphicFrame>
      <p:graphicFrame>
        <p:nvGraphicFramePr>
          <p:cNvPr id="8" name="Table 7">
            <a:extLst>
              <a:ext uri="{FF2B5EF4-FFF2-40B4-BE49-F238E27FC236}">
                <a16:creationId xmlns:a16="http://schemas.microsoft.com/office/drawing/2014/main" id="{3F6EE410-2048-22BA-E7A8-C0F431056B6A}"/>
              </a:ext>
            </a:extLst>
          </p:cNvPr>
          <p:cNvGraphicFramePr>
            <a:graphicFrameLocks noGrp="1"/>
          </p:cNvGraphicFramePr>
          <p:nvPr>
            <p:extLst>
              <p:ext uri="{D42A27DB-BD31-4B8C-83A1-F6EECF244321}">
                <p14:modId xmlns:p14="http://schemas.microsoft.com/office/powerpoint/2010/main" val="4251217840"/>
              </p:ext>
            </p:extLst>
          </p:nvPr>
        </p:nvGraphicFramePr>
        <p:xfrm>
          <a:off x="7252716" y="1223010"/>
          <a:ext cx="2763520" cy="4480560"/>
        </p:xfrm>
        <a:graphic>
          <a:graphicData uri="http://schemas.openxmlformats.org/drawingml/2006/table">
            <a:tbl>
              <a:tblPr firstRow="1" bandRow="1">
                <a:tableStyleId>{3C2FFA5D-87B4-456A-9821-1D502468CF0F}</a:tableStyleId>
              </a:tblPr>
              <a:tblGrid>
                <a:gridCol w="2763520">
                  <a:extLst>
                    <a:ext uri="{9D8B030D-6E8A-4147-A177-3AD203B41FA5}">
                      <a16:colId xmlns:a16="http://schemas.microsoft.com/office/drawing/2014/main" val="988390080"/>
                    </a:ext>
                  </a:extLst>
                </a:gridCol>
              </a:tblGrid>
              <a:tr h="192418">
                <a:tc>
                  <a:txBody>
                    <a:bodyPr/>
                    <a:lstStyle/>
                    <a:p>
                      <a:pPr algn="ctr"/>
                      <a:r>
                        <a:rPr lang="en-US" dirty="0"/>
                        <a:t>airports</a:t>
                      </a:r>
                    </a:p>
                  </a:txBody>
                  <a:tcPr/>
                </a:tc>
                <a:extLst>
                  <a:ext uri="{0D108BD9-81ED-4DB2-BD59-A6C34878D82A}">
                    <a16:rowId xmlns:a16="http://schemas.microsoft.com/office/drawing/2014/main" val="2573313302"/>
                  </a:ext>
                </a:extLst>
              </a:tr>
              <a:tr h="1202613">
                <a:tc>
                  <a:txBody>
                    <a:bodyPr/>
                    <a:lstStyle/>
                    <a:p>
                      <a:pPr marL="285750" indent="-285750">
                        <a:buFont typeface="Arial" panose="020B0604020202020204" pitchFamily="34" charset="0"/>
                        <a:buChar char="•"/>
                      </a:pPr>
                      <a:r>
                        <a:rPr lang="en-US" dirty="0">
                          <a:solidFill>
                            <a:schemeClr val="bg1">
                              <a:lumMod val="95000"/>
                            </a:schemeClr>
                          </a:solidFill>
                        </a:rPr>
                        <a:t>id – int</a:t>
                      </a:r>
                    </a:p>
                    <a:p>
                      <a:pPr marL="285750" indent="-285750">
                        <a:buFont typeface="Arial" panose="020B0604020202020204" pitchFamily="34" charset="0"/>
                        <a:buChar char="•"/>
                      </a:pPr>
                      <a:r>
                        <a:rPr lang="en-US" dirty="0">
                          <a:solidFill>
                            <a:schemeClr val="bg1">
                              <a:lumMod val="95000"/>
                            </a:schemeClr>
                          </a:solidFill>
                        </a:rPr>
                        <a:t>code – varchar</a:t>
                      </a:r>
                    </a:p>
                    <a:p>
                      <a:pPr marL="285750" indent="-285750">
                        <a:buFont typeface="Arial" panose="020B0604020202020204" pitchFamily="34" charset="0"/>
                        <a:buChar char="•"/>
                      </a:pPr>
                      <a:r>
                        <a:rPr lang="en-US" dirty="0" err="1">
                          <a:solidFill>
                            <a:schemeClr val="bg1">
                              <a:lumMod val="95000"/>
                            </a:schemeClr>
                          </a:solidFill>
                        </a:rPr>
                        <a:t>lat</a:t>
                      </a:r>
                      <a:r>
                        <a:rPr lang="en-US" dirty="0">
                          <a:solidFill>
                            <a:schemeClr val="bg1">
                              <a:lumMod val="95000"/>
                            </a:schemeClr>
                          </a:solidFill>
                        </a:rPr>
                        <a:t> – varchar</a:t>
                      </a:r>
                    </a:p>
                    <a:p>
                      <a:pPr marL="285750" indent="-285750">
                        <a:buFont typeface="Arial" panose="020B0604020202020204" pitchFamily="34" charset="0"/>
                        <a:buChar char="•"/>
                      </a:pPr>
                      <a:r>
                        <a:rPr lang="en-US" dirty="0" err="1">
                          <a:solidFill>
                            <a:schemeClr val="bg1">
                              <a:lumMod val="95000"/>
                            </a:schemeClr>
                          </a:solidFill>
                        </a:rPr>
                        <a:t>lon</a:t>
                      </a:r>
                      <a:r>
                        <a:rPr lang="en-US" dirty="0">
                          <a:solidFill>
                            <a:schemeClr val="bg1">
                              <a:lumMod val="95000"/>
                            </a:schemeClr>
                          </a:solidFill>
                        </a:rPr>
                        <a:t> – varchar</a:t>
                      </a:r>
                    </a:p>
                    <a:p>
                      <a:pPr marL="285750" indent="-285750">
                        <a:buFont typeface="Arial" panose="020B0604020202020204" pitchFamily="34" charset="0"/>
                        <a:buChar char="•"/>
                      </a:pPr>
                      <a:r>
                        <a:rPr lang="en-US" dirty="0">
                          <a:solidFill>
                            <a:schemeClr val="bg1">
                              <a:lumMod val="95000"/>
                            </a:schemeClr>
                          </a:solidFill>
                        </a:rPr>
                        <a:t>name – varchar</a:t>
                      </a:r>
                    </a:p>
                    <a:p>
                      <a:pPr marL="285750" indent="-285750">
                        <a:buFont typeface="Arial" panose="020B0604020202020204" pitchFamily="34" charset="0"/>
                        <a:buChar char="•"/>
                      </a:pPr>
                      <a:r>
                        <a:rPr lang="en-US" dirty="0">
                          <a:solidFill>
                            <a:schemeClr val="bg1">
                              <a:lumMod val="95000"/>
                            </a:schemeClr>
                          </a:solidFill>
                        </a:rPr>
                        <a:t>city – varchar</a:t>
                      </a:r>
                    </a:p>
                    <a:p>
                      <a:pPr marL="285750" indent="-285750">
                        <a:buFont typeface="Arial" panose="020B0604020202020204" pitchFamily="34" charset="0"/>
                        <a:buChar char="•"/>
                      </a:pPr>
                      <a:r>
                        <a:rPr lang="en-US" dirty="0">
                          <a:solidFill>
                            <a:schemeClr val="bg1">
                              <a:lumMod val="95000"/>
                            </a:schemeClr>
                          </a:solidFill>
                        </a:rPr>
                        <a:t>state – varchar</a:t>
                      </a:r>
                    </a:p>
                    <a:p>
                      <a:pPr marL="285750" indent="-285750">
                        <a:buFont typeface="Arial" panose="020B0604020202020204" pitchFamily="34" charset="0"/>
                        <a:buChar char="•"/>
                      </a:pPr>
                      <a:r>
                        <a:rPr lang="en-US" dirty="0">
                          <a:solidFill>
                            <a:schemeClr val="bg1">
                              <a:lumMod val="95000"/>
                            </a:schemeClr>
                          </a:solidFill>
                        </a:rPr>
                        <a:t>country - varchar</a:t>
                      </a:r>
                    </a:p>
                  </a:txBody>
                  <a:tcPr/>
                </a:tc>
                <a:extLst>
                  <a:ext uri="{0D108BD9-81ED-4DB2-BD59-A6C34878D82A}">
                    <a16:rowId xmlns:a16="http://schemas.microsoft.com/office/drawing/2014/main" val="1478056031"/>
                  </a:ext>
                </a:extLst>
              </a:tr>
              <a:tr h="192418">
                <a:tc>
                  <a:txBody>
                    <a:bodyPr/>
                    <a:lstStyle/>
                    <a:p>
                      <a:endParaRPr lang="en-US"/>
                    </a:p>
                  </a:txBody>
                  <a:tcPr/>
                </a:tc>
                <a:extLst>
                  <a:ext uri="{0D108BD9-81ED-4DB2-BD59-A6C34878D82A}">
                    <a16:rowId xmlns:a16="http://schemas.microsoft.com/office/drawing/2014/main" val="3082275499"/>
                  </a:ext>
                </a:extLst>
              </a:tr>
              <a:tr h="192418">
                <a:tc>
                  <a:txBody>
                    <a:bodyPr/>
                    <a:lstStyle/>
                    <a:p>
                      <a:endParaRPr lang="en-US" dirty="0"/>
                    </a:p>
                  </a:txBody>
                  <a:tcPr/>
                </a:tc>
                <a:extLst>
                  <a:ext uri="{0D108BD9-81ED-4DB2-BD59-A6C34878D82A}">
                    <a16:rowId xmlns:a16="http://schemas.microsoft.com/office/drawing/2014/main" val="3475743029"/>
                  </a:ext>
                </a:extLst>
              </a:tr>
              <a:tr h="192418">
                <a:tc>
                  <a:txBody>
                    <a:bodyPr/>
                    <a:lstStyle/>
                    <a:p>
                      <a:endParaRPr lang="en-US"/>
                    </a:p>
                  </a:txBody>
                  <a:tcPr/>
                </a:tc>
                <a:extLst>
                  <a:ext uri="{0D108BD9-81ED-4DB2-BD59-A6C34878D82A}">
                    <a16:rowId xmlns:a16="http://schemas.microsoft.com/office/drawing/2014/main" val="303096779"/>
                  </a:ext>
                </a:extLst>
              </a:tr>
              <a:tr h="192418">
                <a:tc>
                  <a:txBody>
                    <a:bodyPr/>
                    <a:lstStyle/>
                    <a:p>
                      <a:endParaRPr lang="en-US"/>
                    </a:p>
                  </a:txBody>
                  <a:tcPr/>
                </a:tc>
                <a:extLst>
                  <a:ext uri="{0D108BD9-81ED-4DB2-BD59-A6C34878D82A}">
                    <a16:rowId xmlns:a16="http://schemas.microsoft.com/office/drawing/2014/main" val="3088349490"/>
                  </a:ext>
                </a:extLst>
              </a:tr>
              <a:tr h="192418">
                <a:tc>
                  <a:txBody>
                    <a:bodyPr/>
                    <a:lstStyle/>
                    <a:p>
                      <a:endParaRPr lang="en-US" dirty="0"/>
                    </a:p>
                  </a:txBody>
                  <a:tcPr/>
                </a:tc>
                <a:extLst>
                  <a:ext uri="{0D108BD9-81ED-4DB2-BD59-A6C34878D82A}">
                    <a16:rowId xmlns:a16="http://schemas.microsoft.com/office/drawing/2014/main" val="3517990355"/>
                  </a:ext>
                </a:extLst>
              </a:tr>
            </a:tbl>
          </a:graphicData>
        </a:graphic>
      </p:graphicFrame>
    </p:spTree>
    <p:extLst>
      <p:ext uri="{BB962C8B-B14F-4D97-AF65-F5344CB8AC3E}">
        <p14:creationId xmlns:p14="http://schemas.microsoft.com/office/powerpoint/2010/main" val="3557187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98CD5-1BB6-F34D-891E-873AE2799585}"/>
              </a:ext>
            </a:extLst>
          </p:cNvPr>
          <p:cNvSpPr/>
          <p:nvPr/>
        </p:nvSpPr>
        <p:spPr>
          <a:xfrm>
            <a:off x="1027288" y="1715911"/>
            <a:ext cx="5937955" cy="3883378"/>
          </a:xfrm>
          <a:prstGeom prst="rect">
            <a:avLst/>
          </a:prstGeom>
          <a:solidFill>
            <a:schemeClr val="tx2"/>
          </a:solidFill>
          <a:ln>
            <a:noFill/>
          </a:ln>
        </p:spPr>
        <p:style>
          <a:lnRef idx="0">
            <a:schemeClr val="accent1"/>
          </a:lnRef>
          <a:fillRef idx="1">
            <a:schemeClr val="accent1"/>
          </a:fillRef>
          <a:effectRef idx="0">
            <a:srgbClr val="000000"/>
          </a:effectRef>
          <a:fontRef idx="minor">
            <a:schemeClr val="bg1"/>
          </a:fontRef>
        </p:style>
        <p:txBody>
          <a:bodyPr rtlCol="0" anchor="ctr"/>
          <a:lstStyle/>
          <a:p>
            <a:pPr algn="ctr">
              <a:lnSpc>
                <a:spcPct val="100000"/>
              </a:lnSpc>
            </a:pPr>
            <a:endParaRPr lang="en-US" sz="1800"/>
          </a:p>
        </p:txBody>
      </p:sp>
      <p:sp>
        <p:nvSpPr>
          <p:cNvPr id="3" name="TextBox 2">
            <a:extLst>
              <a:ext uri="{FF2B5EF4-FFF2-40B4-BE49-F238E27FC236}">
                <a16:creationId xmlns:a16="http://schemas.microsoft.com/office/drawing/2014/main" id="{A08C52AC-F3A9-214D-9E12-F7ED017A1676}"/>
              </a:ext>
            </a:extLst>
          </p:cNvPr>
          <p:cNvSpPr txBox="1"/>
          <p:nvPr/>
        </p:nvSpPr>
        <p:spPr>
          <a:xfrm>
            <a:off x="1371995" y="3826932"/>
            <a:ext cx="5446494" cy="1501423"/>
          </a:xfrm>
          <a:prstGeom prst="rect">
            <a:avLst/>
          </a:prstGeom>
          <a:noFill/>
        </p:spPr>
        <p:txBody>
          <a:bodyPr wrap="square" lIns="0" tIns="0" rIns="0" bIns="0" rtlCol="0">
            <a:noAutofit/>
          </a:bodyPr>
          <a:lstStyle/>
          <a:p>
            <a:pPr marL="0" indent="0" algn="l">
              <a:lnSpc>
                <a:spcPct val="100000"/>
              </a:lnSpc>
              <a:spcBef>
                <a:spcPts val="1200"/>
              </a:spcBef>
              <a:buSzPct val="100000"/>
              <a:buFont typeface="Arial"/>
              <a:buNone/>
            </a:pPr>
            <a:r>
              <a:rPr kumimoji="0" lang="en-US" sz="4000" b="1" i="0" u="none" strike="noStrike" kern="1200" cap="none" spc="0" normalizeH="0" baseline="0" noProof="0">
                <a:ln>
                  <a:noFill/>
                </a:ln>
                <a:solidFill>
                  <a:srgbClr val="FFFFFF"/>
                </a:solidFill>
                <a:effectLst/>
                <a:uLnTx/>
                <a:uFillTx/>
                <a:latin typeface="+mn-lt"/>
                <a:ea typeface="+mj-ea"/>
                <a:cs typeface="+mj-cs"/>
              </a:rPr>
              <a:t>Together, we build for boundless impact</a:t>
            </a:r>
            <a:endParaRPr lang="en-US" sz="1800"/>
          </a:p>
        </p:txBody>
      </p:sp>
    </p:spTree>
    <p:extLst>
      <p:ext uri="{BB962C8B-B14F-4D97-AF65-F5344CB8AC3E}">
        <p14:creationId xmlns:p14="http://schemas.microsoft.com/office/powerpoint/2010/main" val="3499738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99640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3514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2C44ACE-6F70-B34A-A81A-344E2207C657}"/>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861105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AB5C960-4723-43ED-A5EC-026091AEAAF9}"/>
              </a:ext>
            </a:extLst>
          </p:cNvPr>
          <p:cNvSpPr>
            <a:spLocks noGrp="1"/>
          </p:cNvSpPr>
          <p:nvPr>
            <p:ph type="body" sz="quarter" idx="10"/>
          </p:nvPr>
        </p:nvSpPr>
        <p:spPr/>
        <p:txBody>
          <a:bodyPr/>
          <a:lstStyle/>
          <a:p>
            <a:endParaRPr lang="en-IN"/>
          </a:p>
        </p:txBody>
      </p:sp>
    </p:spTree>
    <p:extLst>
      <p:ext uri="{BB962C8B-B14F-4D97-AF65-F5344CB8AC3E}">
        <p14:creationId xmlns:p14="http://schemas.microsoft.com/office/powerpoint/2010/main" val="800944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A5C44-6EA8-1C43-BD61-EA3134502A1D}"/>
              </a:ext>
            </a:extLst>
          </p:cNvPr>
          <p:cNvSpPr>
            <a:spLocks noGrp="1"/>
          </p:cNvSpPr>
          <p:nvPr>
            <p:ph type="title"/>
          </p:nvPr>
        </p:nvSpPr>
        <p:spPr>
          <a:xfrm>
            <a:off x="365760" y="308610"/>
            <a:ext cx="11457432" cy="914400"/>
          </a:xfrm>
        </p:spPr>
        <p:txBody>
          <a:bodyPr/>
          <a:lstStyle/>
          <a:p>
            <a:r>
              <a:rPr lang="en-US" dirty="0"/>
              <a:t> </a:t>
            </a:r>
          </a:p>
        </p:txBody>
      </p:sp>
      <p:graphicFrame>
        <p:nvGraphicFramePr>
          <p:cNvPr id="9" name="Table 7">
            <a:extLst>
              <a:ext uri="{FF2B5EF4-FFF2-40B4-BE49-F238E27FC236}">
                <a16:creationId xmlns:a16="http://schemas.microsoft.com/office/drawing/2014/main" id="{E0CA4A98-BB08-1171-0B9C-A94581C46D35}"/>
              </a:ext>
            </a:extLst>
          </p:cNvPr>
          <p:cNvGraphicFramePr>
            <a:graphicFrameLocks noGrp="1"/>
          </p:cNvGraphicFramePr>
          <p:nvPr>
            <p:extLst>
              <p:ext uri="{D42A27DB-BD31-4B8C-83A1-F6EECF244321}">
                <p14:modId xmlns:p14="http://schemas.microsoft.com/office/powerpoint/2010/main" val="441608158"/>
              </p:ext>
            </p:extLst>
          </p:nvPr>
        </p:nvGraphicFramePr>
        <p:xfrm>
          <a:off x="4257040" y="411480"/>
          <a:ext cx="3129280" cy="6035040"/>
        </p:xfrm>
        <a:graphic>
          <a:graphicData uri="http://schemas.openxmlformats.org/drawingml/2006/table">
            <a:tbl>
              <a:tblPr firstRow="1" bandRow="1">
                <a:tableStyleId>{3C2FFA5D-87B4-456A-9821-1D502468CF0F}</a:tableStyleId>
              </a:tblPr>
              <a:tblGrid>
                <a:gridCol w="3129280">
                  <a:extLst>
                    <a:ext uri="{9D8B030D-6E8A-4147-A177-3AD203B41FA5}">
                      <a16:colId xmlns:a16="http://schemas.microsoft.com/office/drawing/2014/main" val="988390080"/>
                    </a:ext>
                  </a:extLst>
                </a:gridCol>
              </a:tblGrid>
              <a:tr h="213057">
                <a:tc>
                  <a:txBody>
                    <a:bodyPr/>
                    <a:lstStyle/>
                    <a:p>
                      <a:pPr algn="ctr"/>
                      <a:r>
                        <a:rPr lang="en-US" sz="1400" dirty="0" err="1"/>
                        <a:t>flight_data</a:t>
                      </a:r>
                      <a:endParaRPr lang="en-US" sz="1400" dirty="0"/>
                    </a:p>
                  </a:txBody>
                  <a:tcPr/>
                </a:tc>
                <a:extLst>
                  <a:ext uri="{0D108BD9-81ED-4DB2-BD59-A6C34878D82A}">
                    <a16:rowId xmlns:a16="http://schemas.microsoft.com/office/drawing/2014/main" val="2573313302"/>
                  </a:ext>
                </a:extLst>
              </a:tr>
              <a:tr h="4131858">
                <a:tc>
                  <a:txBody>
                    <a:bodyPr/>
                    <a:lstStyle/>
                    <a:p>
                      <a:pPr marL="285750" indent="-285750">
                        <a:buFont typeface="Arial" panose="020B0604020202020204" pitchFamily="34" charset="0"/>
                        <a:buChar char="•"/>
                      </a:pPr>
                      <a:r>
                        <a:rPr lang="en-US" sz="1400" dirty="0" err="1">
                          <a:solidFill>
                            <a:schemeClr val="bg1">
                              <a:lumMod val="95000"/>
                            </a:schemeClr>
                          </a:solidFill>
                        </a:rPr>
                        <a:t>route_id</a:t>
                      </a:r>
                      <a:r>
                        <a:rPr lang="en-US" sz="1400" dirty="0">
                          <a:solidFill>
                            <a:schemeClr val="bg1">
                              <a:lumMod val="95000"/>
                            </a:schemeClr>
                          </a:solidFill>
                        </a:rPr>
                        <a:t> – int</a:t>
                      </a:r>
                    </a:p>
                    <a:p>
                      <a:pPr marL="285750" indent="-285750">
                        <a:buFont typeface="Arial" panose="020B0604020202020204" pitchFamily="34" charset="0"/>
                        <a:buChar char="•"/>
                      </a:pPr>
                      <a:r>
                        <a:rPr lang="en-US" sz="1400" dirty="0" err="1">
                          <a:solidFill>
                            <a:schemeClr val="bg1">
                              <a:lumMod val="95000"/>
                            </a:schemeClr>
                          </a:solidFill>
                        </a:rPr>
                        <a:t>airline_code</a:t>
                      </a:r>
                      <a:r>
                        <a:rPr lang="en-US" sz="1400" dirty="0">
                          <a:solidFill>
                            <a:schemeClr val="bg1">
                              <a:lumMod val="95000"/>
                            </a:schemeClr>
                          </a:solidFill>
                        </a:rPr>
                        <a:t> – varchar</a:t>
                      </a:r>
                    </a:p>
                    <a:p>
                      <a:pPr marL="285750" indent="-285750">
                        <a:buFont typeface="Arial" panose="020B0604020202020204" pitchFamily="34" charset="0"/>
                        <a:buChar char="•"/>
                      </a:pPr>
                      <a:r>
                        <a:rPr lang="en-US" sz="1400" dirty="0" err="1">
                          <a:solidFill>
                            <a:schemeClr val="bg1">
                              <a:lumMod val="95000"/>
                            </a:schemeClr>
                          </a:solidFill>
                        </a:rPr>
                        <a:t>airline_name</a:t>
                      </a:r>
                      <a:r>
                        <a:rPr lang="en-US" sz="1400" dirty="0">
                          <a:solidFill>
                            <a:schemeClr val="bg1">
                              <a:lumMod val="95000"/>
                            </a:schemeClr>
                          </a:solidFill>
                        </a:rPr>
                        <a:t> – varchar</a:t>
                      </a:r>
                    </a:p>
                    <a:p>
                      <a:pPr marL="285750" indent="-285750">
                        <a:buFont typeface="Arial" panose="020B0604020202020204" pitchFamily="34" charset="0"/>
                        <a:buChar char="•"/>
                      </a:pPr>
                      <a:r>
                        <a:rPr lang="en-US" sz="1400" dirty="0" err="1">
                          <a:solidFill>
                            <a:schemeClr val="bg1">
                              <a:lumMod val="95000"/>
                            </a:schemeClr>
                          </a:solidFill>
                        </a:rPr>
                        <a:t>airport_from</a:t>
                      </a:r>
                      <a:r>
                        <a:rPr lang="en-US" sz="1400" dirty="0">
                          <a:solidFill>
                            <a:schemeClr val="bg1">
                              <a:lumMod val="95000"/>
                            </a:schemeClr>
                          </a:solidFill>
                        </a:rPr>
                        <a:t> – varchar</a:t>
                      </a:r>
                    </a:p>
                    <a:p>
                      <a:pPr marL="285750" indent="-285750">
                        <a:buFont typeface="Arial" panose="020B0604020202020204" pitchFamily="34" charset="0"/>
                        <a:buChar char="•"/>
                      </a:pPr>
                      <a:r>
                        <a:rPr lang="en-US" sz="1400" dirty="0" err="1">
                          <a:solidFill>
                            <a:schemeClr val="bg1">
                              <a:lumMod val="95000"/>
                            </a:schemeClr>
                          </a:solidFill>
                        </a:rPr>
                        <a:t>airport_from_location</a:t>
                      </a:r>
                      <a:r>
                        <a:rPr lang="en-US" sz="1400" dirty="0">
                          <a:solidFill>
                            <a:schemeClr val="bg1">
                              <a:lumMod val="95000"/>
                            </a:schemeClr>
                          </a:solidFill>
                        </a:rPr>
                        <a:t> – varchar</a:t>
                      </a:r>
                    </a:p>
                    <a:p>
                      <a:pPr marL="285750" indent="-285750">
                        <a:buFont typeface="Arial" panose="020B0604020202020204" pitchFamily="34" charset="0"/>
                        <a:buChar char="•"/>
                      </a:pPr>
                      <a:r>
                        <a:rPr lang="en-US" sz="1400" dirty="0" err="1">
                          <a:solidFill>
                            <a:schemeClr val="bg1">
                              <a:lumMod val="95000"/>
                            </a:schemeClr>
                          </a:solidFill>
                        </a:rPr>
                        <a:t>airport_from_name</a:t>
                      </a:r>
                      <a:r>
                        <a:rPr lang="en-US" sz="1400" dirty="0">
                          <a:solidFill>
                            <a:schemeClr val="bg1">
                              <a:lumMod val="95000"/>
                            </a:schemeClr>
                          </a:solidFill>
                        </a:rPr>
                        <a:t> – varchar</a:t>
                      </a:r>
                    </a:p>
                    <a:p>
                      <a:pPr marL="285750" indent="-285750">
                        <a:buFont typeface="Arial" panose="020B0604020202020204" pitchFamily="34" charset="0"/>
                        <a:buChar char="•"/>
                      </a:pPr>
                      <a:r>
                        <a:rPr lang="en-US" sz="1400" dirty="0" err="1">
                          <a:solidFill>
                            <a:schemeClr val="bg1">
                              <a:lumMod val="95000"/>
                            </a:schemeClr>
                          </a:solidFill>
                        </a:rPr>
                        <a:t>airport_to</a:t>
                      </a:r>
                      <a:r>
                        <a:rPr lang="en-US" sz="1400" dirty="0">
                          <a:solidFill>
                            <a:schemeClr val="bg1">
                              <a:lumMod val="95000"/>
                            </a:schemeClr>
                          </a:solidFill>
                        </a:rPr>
                        <a:t> – varchar</a:t>
                      </a:r>
                    </a:p>
                    <a:p>
                      <a:pPr marL="285750" indent="-285750">
                        <a:buFont typeface="Arial" panose="020B0604020202020204" pitchFamily="34" charset="0"/>
                        <a:buChar char="•"/>
                      </a:pPr>
                      <a:r>
                        <a:rPr lang="en-US" sz="1400" dirty="0" err="1">
                          <a:solidFill>
                            <a:schemeClr val="bg1">
                              <a:lumMod val="95000"/>
                            </a:schemeClr>
                          </a:solidFill>
                        </a:rPr>
                        <a:t>airport_to_location</a:t>
                      </a:r>
                      <a:r>
                        <a:rPr lang="en-US" sz="1400" dirty="0">
                          <a:solidFill>
                            <a:schemeClr val="bg1">
                              <a:lumMod val="95000"/>
                            </a:schemeClr>
                          </a:solidFill>
                        </a:rPr>
                        <a:t> – varchar</a:t>
                      </a:r>
                    </a:p>
                    <a:p>
                      <a:pPr marL="285750" indent="-285750">
                        <a:buFont typeface="Arial" panose="020B0604020202020204" pitchFamily="34" charset="0"/>
                        <a:buChar char="•"/>
                      </a:pPr>
                      <a:r>
                        <a:rPr lang="en-US" sz="1400" dirty="0" err="1">
                          <a:solidFill>
                            <a:schemeClr val="bg1">
                              <a:lumMod val="95000"/>
                            </a:schemeClr>
                          </a:solidFill>
                        </a:rPr>
                        <a:t>airport_to_name</a:t>
                      </a:r>
                      <a:r>
                        <a:rPr lang="en-US" sz="1400" dirty="0">
                          <a:solidFill>
                            <a:schemeClr val="bg1">
                              <a:lumMod val="95000"/>
                            </a:schemeClr>
                          </a:solidFill>
                        </a:rPr>
                        <a:t> – varchar</a:t>
                      </a:r>
                    </a:p>
                    <a:p>
                      <a:pPr marL="285750" indent="-285750">
                        <a:buFont typeface="Arial" panose="020B0604020202020204" pitchFamily="34" charset="0"/>
                        <a:buChar char="•"/>
                      </a:pPr>
                      <a:r>
                        <a:rPr lang="en-US" sz="1400" dirty="0" err="1">
                          <a:solidFill>
                            <a:schemeClr val="bg1">
                              <a:lumMod val="95000"/>
                            </a:schemeClr>
                          </a:solidFill>
                        </a:rPr>
                        <a:t>business_class</a:t>
                      </a:r>
                      <a:r>
                        <a:rPr lang="en-US" sz="1400" dirty="0">
                          <a:solidFill>
                            <a:schemeClr val="bg1">
                              <a:lumMod val="95000"/>
                            </a:schemeClr>
                          </a:solidFill>
                        </a:rPr>
                        <a:t> – </a:t>
                      </a:r>
                      <a:r>
                        <a:rPr lang="en-US" sz="1400" dirty="0" err="1">
                          <a:solidFill>
                            <a:schemeClr val="bg1">
                              <a:lumMod val="95000"/>
                            </a:schemeClr>
                          </a:solidFill>
                        </a:rPr>
                        <a:t>tinyint</a:t>
                      </a:r>
                      <a:endParaRPr lang="en-US" sz="1400" dirty="0">
                        <a:solidFill>
                          <a:schemeClr val="bg1">
                            <a:lumMod val="95000"/>
                          </a:schemeClr>
                        </a:solidFill>
                      </a:endParaRPr>
                    </a:p>
                    <a:p>
                      <a:pPr marL="285750" indent="-285750">
                        <a:buFont typeface="Arial" panose="020B0604020202020204" pitchFamily="34" charset="0"/>
                        <a:buChar char="•"/>
                      </a:pPr>
                      <a:r>
                        <a:rPr lang="en-US" sz="1400" dirty="0" err="1">
                          <a:solidFill>
                            <a:schemeClr val="bg1">
                              <a:lumMod val="95000"/>
                            </a:schemeClr>
                          </a:solidFill>
                        </a:rPr>
                        <a:t>economy_class-tinyint</a:t>
                      </a:r>
                      <a:endParaRPr lang="en-US" sz="1400" dirty="0">
                        <a:solidFill>
                          <a:schemeClr val="bg1">
                            <a:lumMod val="95000"/>
                          </a:schemeClr>
                        </a:solidFill>
                      </a:endParaRPr>
                    </a:p>
                    <a:p>
                      <a:pPr marL="285750" indent="-285750">
                        <a:buFont typeface="Arial" panose="020B0604020202020204" pitchFamily="34" charset="0"/>
                        <a:buChar char="•"/>
                      </a:pPr>
                      <a:r>
                        <a:rPr lang="en-US" sz="1400" dirty="0" err="1">
                          <a:solidFill>
                            <a:schemeClr val="bg1">
                              <a:lumMod val="95000"/>
                            </a:schemeClr>
                          </a:solidFill>
                        </a:rPr>
                        <a:t>first_class</a:t>
                      </a:r>
                      <a:r>
                        <a:rPr lang="en-US" sz="1400" dirty="0">
                          <a:solidFill>
                            <a:schemeClr val="bg1">
                              <a:lumMod val="95000"/>
                            </a:schemeClr>
                          </a:solidFill>
                        </a:rPr>
                        <a:t> – </a:t>
                      </a:r>
                      <a:r>
                        <a:rPr lang="en-US" sz="1400" dirty="0" err="1">
                          <a:solidFill>
                            <a:schemeClr val="bg1">
                              <a:lumMod val="95000"/>
                            </a:schemeClr>
                          </a:solidFill>
                        </a:rPr>
                        <a:t>tinyint</a:t>
                      </a:r>
                      <a:endParaRPr lang="en-US" sz="1400" dirty="0">
                        <a:solidFill>
                          <a:schemeClr val="bg1">
                            <a:lumMod val="95000"/>
                          </a:schemeClr>
                        </a:solidFill>
                      </a:endParaRPr>
                    </a:p>
                    <a:p>
                      <a:pPr marL="285750" indent="-285750">
                        <a:buFont typeface="Arial" panose="020B0604020202020204" pitchFamily="34" charset="0"/>
                        <a:buChar char="•"/>
                      </a:pPr>
                      <a:r>
                        <a:rPr lang="en-US" sz="1400" dirty="0" err="1">
                          <a:solidFill>
                            <a:schemeClr val="bg1">
                              <a:lumMod val="95000"/>
                            </a:schemeClr>
                          </a:solidFill>
                        </a:rPr>
                        <a:t>flight_duration</a:t>
                      </a:r>
                      <a:r>
                        <a:rPr lang="en-US" sz="1400" dirty="0">
                          <a:solidFill>
                            <a:schemeClr val="bg1">
                              <a:lumMod val="95000"/>
                            </a:schemeClr>
                          </a:solidFill>
                        </a:rPr>
                        <a:t>-varchar</a:t>
                      </a:r>
                    </a:p>
                    <a:p>
                      <a:pPr marL="285750" indent="-285750">
                        <a:buFont typeface="Arial" panose="020B0604020202020204" pitchFamily="34" charset="0"/>
                        <a:buChar char="•"/>
                      </a:pPr>
                      <a:r>
                        <a:rPr lang="en-US" sz="1400" dirty="0">
                          <a:solidFill>
                            <a:schemeClr val="bg1">
                              <a:lumMod val="95000"/>
                            </a:schemeClr>
                          </a:solidFill>
                        </a:rPr>
                        <a:t>day1 – </a:t>
                      </a:r>
                      <a:r>
                        <a:rPr lang="en-US" sz="1400" dirty="0" err="1">
                          <a:solidFill>
                            <a:schemeClr val="bg1">
                              <a:lumMod val="95000"/>
                            </a:schemeClr>
                          </a:solidFill>
                        </a:rPr>
                        <a:t>tinyint</a:t>
                      </a:r>
                      <a:endParaRPr lang="en-US" sz="1400" dirty="0">
                        <a:solidFill>
                          <a:schemeClr val="bg1">
                            <a:lumMod val="95000"/>
                          </a:schemeClr>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schemeClr val="bg1">
                              <a:lumMod val="95000"/>
                            </a:schemeClr>
                          </a:solidFill>
                        </a:rPr>
                        <a:t>day2 - </a:t>
                      </a:r>
                      <a:r>
                        <a:rPr lang="en-US" sz="1400" dirty="0" err="1">
                          <a:solidFill>
                            <a:schemeClr val="bg1">
                              <a:lumMod val="95000"/>
                            </a:schemeClr>
                          </a:solidFill>
                        </a:rPr>
                        <a:t>tinyint</a:t>
                      </a:r>
                      <a:endParaRPr lang="en-US" sz="1400" dirty="0">
                        <a:solidFill>
                          <a:schemeClr val="bg1">
                            <a:lumMod val="95000"/>
                          </a:schemeClr>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schemeClr val="bg1">
                              <a:lumMod val="95000"/>
                            </a:schemeClr>
                          </a:solidFill>
                        </a:rPr>
                        <a:t>day3 - </a:t>
                      </a:r>
                      <a:r>
                        <a:rPr lang="en-US" sz="1400" dirty="0" err="1">
                          <a:solidFill>
                            <a:schemeClr val="bg1">
                              <a:lumMod val="95000"/>
                            </a:schemeClr>
                          </a:solidFill>
                        </a:rPr>
                        <a:t>tinyint</a:t>
                      </a:r>
                      <a:endParaRPr lang="en-US" sz="1400" dirty="0">
                        <a:solidFill>
                          <a:schemeClr val="bg1">
                            <a:lumMod val="95000"/>
                          </a:schemeClr>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schemeClr val="bg1">
                              <a:lumMod val="95000"/>
                            </a:schemeClr>
                          </a:solidFill>
                        </a:rPr>
                        <a:t>day4 - </a:t>
                      </a:r>
                      <a:r>
                        <a:rPr lang="en-US" sz="1400" dirty="0" err="1">
                          <a:solidFill>
                            <a:schemeClr val="bg1">
                              <a:lumMod val="95000"/>
                            </a:schemeClr>
                          </a:solidFill>
                        </a:rPr>
                        <a:t>tinyint</a:t>
                      </a:r>
                      <a:endParaRPr lang="en-US" sz="1400" dirty="0">
                        <a:solidFill>
                          <a:schemeClr val="bg1">
                            <a:lumMod val="95000"/>
                          </a:schemeClr>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schemeClr val="bg1">
                              <a:lumMod val="95000"/>
                            </a:schemeClr>
                          </a:solidFill>
                        </a:rPr>
                        <a:t>day5 - </a:t>
                      </a:r>
                      <a:r>
                        <a:rPr lang="en-US" sz="1400" dirty="0" err="1">
                          <a:solidFill>
                            <a:schemeClr val="bg1">
                              <a:lumMod val="95000"/>
                            </a:schemeClr>
                          </a:solidFill>
                        </a:rPr>
                        <a:t>tinyint</a:t>
                      </a:r>
                      <a:endParaRPr lang="en-US" sz="1400" dirty="0">
                        <a:solidFill>
                          <a:schemeClr val="bg1">
                            <a:lumMod val="95000"/>
                          </a:schemeClr>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schemeClr val="bg1">
                              <a:lumMod val="95000"/>
                            </a:schemeClr>
                          </a:solidFill>
                        </a:rPr>
                        <a:t>day6 – </a:t>
                      </a:r>
                      <a:r>
                        <a:rPr lang="en-US" sz="1400" dirty="0" err="1">
                          <a:solidFill>
                            <a:schemeClr val="bg1">
                              <a:lumMod val="95000"/>
                            </a:schemeClr>
                          </a:solidFill>
                        </a:rPr>
                        <a:t>tinyint</a:t>
                      </a:r>
                      <a:endParaRPr lang="en-US" sz="1400" dirty="0">
                        <a:solidFill>
                          <a:schemeClr val="bg1">
                            <a:lumMod val="95000"/>
                          </a:schemeClr>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dirty="0">
                          <a:solidFill>
                            <a:schemeClr val="bg1">
                              <a:lumMod val="95000"/>
                            </a:schemeClr>
                          </a:solidFill>
                        </a:rPr>
                        <a:t>day7 – </a:t>
                      </a:r>
                      <a:r>
                        <a:rPr lang="en-US" sz="1400" dirty="0" err="1">
                          <a:solidFill>
                            <a:schemeClr val="bg1">
                              <a:lumMod val="95000"/>
                            </a:schemeClr>
                          </a:solidFill>
                        </a:rPr>
                        <a:t>tinyint</a:t>
                      </a:r>
                      <a:endParaRPr lang="en-US" sz="1400" dirty="0">
                        <a:solidFill>
                          <a:schemeClr val="bg1">
                            <a:lumMod val="95000"/>
                          </a:schemeClr>
                        </a:solidFill>
                      </a:endParaRPr>
                    </a:p>
                  </a:txBody>
                  <a:tcPr/>
                </a:tc>
                <a:extLst>
                  <a:ext uri="{0D108BD9-81ED-4DB2-BD59-A6C34878D82A}">
                    <a16:rowId xmlns:a16="http://schemas.microsoft.com/office/drawing/2014/main" val="1478056031"/>
                  </a:ext>
                </a:extLst>
              </a:tr>
              <a:tr h="260047">
                <a:tc>
                  <a:txBody>
                    <a:bodyPr/>
                    <a:lstStyle/>
                    <a:p>
                      <a:endParaRPr lang="en-US" sz="1200" dirty="0"/>
                    </a:p>
                  </a:txBody>
                  <a:tcPr/>
                </a:tc>
                <a:extLst>
                  <a:ext uri="{0D108BD9-81ED-4DB2-BD59-A6C34878D82A}">
                    <a16:rowId xmlns:a16="http://schemas.microsoft.com/office/drawing/2014/main" val="3082275499"/>
                  </a:ext>
                </a:extLst>
              </a:tr>
              <a:tr h="260047">
                <a:tc>
                  <a:txBody>
                    <a:bodyPr/>
                    <a:lstStyle/>
                    <a:p>
                      <a:endParaRPr lang="en-US" sz="1200" dirty="0"/>
                    </a:p>
                  </a:txBody>
                  <a:tcPr/>
                </a:tc>
                <a:extLst>
                  <a:ext uri="{0D108BD9-81ED-4DB2-BD59-A6C34878D82A}">
                    <a16:rowId xmlns:a16="http://schemas.microsoft.com/office/drawing/2014/main" val="3475743029"/>
                  </a:ext>
                </a:extLst>
              </a:tr>
              <a:tr h="260047">
                <a:tc>
                  <a:txBody>
                    <a:bodyPr/>
                    <a:lstStyle/>
                    <a:p>
                      <a:endParaRPr lang="en-US" sz="1200"/>
                    </a:p>
                  </a:txBody>
                  <a:tcPr/>
                </a:tc>
                <a:extLst>
                  <a:ext uri="{0D108BD9-81ED-4DB2-BD59-A6C34878D82A}">
                    <a16:rowId xmlns:a16="http://schemas.microsoft.com/office/drawing/2014/main" val="303096779"/>
                  </a:ext>
                </a:extLst>
              </a:tr>
              <a:tr h="260047">
                <a:tc>
                  <a:txBody>
                    <a:bodyPr/>
                    <a:lstStyle/>
                    <a:p>
                      <a:endParaRPr lang="en-US" sz="1200"/>
                    </a:p>
                  </a:txBody>
                  <a:tcPr/>
                </a:tc>
                <a:extLst>
                  <a:ext uri="{0D108BD9-81ED-4DB2-BD59-A6C34878D82A}">
                    <a16:rowId xmlns:a16="http://schemas.microsoft.com/office/drawing/2014/main" val="3088349490"/>
                  </a:ext>
                </a:extLst>
              </a:tr>
              <a:tr h="260047">
                <a:tc>
                  <a:txBody>
                    <a:bodyPr/>
                    <a:lstStyle/>
                    <a:p>
                      <a:endParaRPr lang="en-US" sz="1200" dirty="0"/>
                    </a:p>
                  </a:txBody>
                  <a:tcPr/>
                </a:tc>
                <a:extLst>
                  <a:ext uri="{0D108BD9-81ED-4DB2-BD59-A6C34878D82A}">
                    <a16:rowId xmlns:a16="http://schemas.microsoft.com/office/drawing/2014/main" val="3517990355"/>
                  </a:ext>
                </a:extLst>
              </a:tr>
            </a:tbl>
          </a:graphicData>
        </a:graphic>
      </p:graphicFrame>
    </p:spTree>
    <p:extLst>
      <p:ext uri="{BB962C8B-B14F-4D97-AF65-F5344CB8AC3E}">
        <p14:creationId xmlns:p14="http://schemas.microsoft.com/office/powerpoint/2010/main" val="252460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2D6E6-1607-9FE9-CB63-2117E36931E2}"/>
              </a:ext>
            </a:extLst>
          </p:cNvPr>
          <p:cNvSpPr>
            <a:spLocks noGrp="1"/>
          </p:cNvSpPr>
          <p:nvPr>
            <p:ph type="title"/>
          </p:nvPr>
        </p:nvSpPr>
        <p:spPr/>
        <p:txBody>
          <a:bodyPr/>
          <a:lstStyle/>
          <a:p>
            <a:r>
              <a:rPr lang="en-US" sz="2800" b="0" dirty="0"/>
              <a:t>Wireframe</a:t>
            </a:r>
          </a:p>
        </p:txBody>
      </p:sp>
      <p:pic>
        <p:nvPicPr>
          <p:cNvPr id="15" name="Content Placeholder 14" descr="A screenshot of a calendar">
            <a:extLst>
              <a:ext uri="{FF2B5EF4-FFF2-40B4-BE49-F238E27FC236}">
                <a16:creationId xmlns:a16="http://schemas.microsoft.com/office/drawing/2014/main" id="{B9A230BE-27A6-EB99-9D21-34DB8610FA3E}"/>
              </a:ext>
            </a:extLst>
          </p:cNvPr>
          <p:cNvPicPr>
            <a:picLocks noGrp="1" noChangeAspect="1"/>
          </p:cNvPicPr>
          <p:nvPr>
            <p:ph idx="1"/>
          </p:nvPr>
        </p:nvPicPr>
        <p:blipFill>
          <a:blip r:embed="rId2"/>
          <a:stretch>
            <a:fillRect/>
          </a:stretch>
        </p:blipFill>
        <p:spPr>
          <a:xfrm>
            <a:off x="1434164" y="1130969"/>
            <a:ext cx="8903369" cy="4819211"/>
          </a:xfrm>
        </p:spPr>
      </p:pic>
    </p:spTree>
    <p:extLst>
      <p:ext uri="{BB962C8B-B14F-4D97-AF65-F5344CB8AC3E}">
        <p14:creationId xmlns:p14="http://schemas.microsoft.com/office/powerpoint/2010/main" val="3265706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A46EE-5827-1741-D009-C46A6D17C1C0}"/>
              </a:ext>
            </a:extLst>
          </p:cNvPr>
          <p:cNvSpPr>
            <a:spLocks noGrp="1"/>
          </p:cNvSpPr>
          <p:nvPr>
            <p:ph type="title"/>
          </p:nvPr>
        </p:nvSpPr>
        <p:spPr/>
        <p:txBody>
          <a:bodyPr/>
          <a:lstStyle/>
          <a:p>
            <a:r>
              <a:rPr lang="en-US" sz="2000" dirty="0"/>
              <a:t>Flight Details</a:t>
            </a:r>
          </a:p>
        </p:txBody>
      </p:sp>
      <p:pic>
        <p:nvPicPr>
          <p:cNvPr id="5" name="Content Placeholder 4" descr="A screenshot of a computer&#10;&#10;Description automatically generated">
            <a:extLst>
              <a:ext uri="{FF2B5EF4-FFF2-40B4-BE49-F238E27FC236}">
                <a16:creationId xmlns:a16="http://schemas.microsoft.com/office/drawing/2014/main" id="{2118C676-29D7-3E81-377C-3E3B4D5919AC}"/>
              </a:ext>
            </a:extLst>
          </p:cNvPr>
          <p:cNvPicPr>
            <a:picLocks noGrp="1" noChangeAspect="1"/>
          </p:cNvPicPr>
          <p:nvPr>
            <p:ph idx="1"/>
          </p:nvPr>
        </p:nvPicPr>
        <p:blipFill>
          <a:blip r:embed="rId2"/>
          <a:stretch>
            <a:fillRect/>
          </a:stretch>
        </p:blipFill>
        <p:spPr>
          <a:xfrm>
            <a:off x="2242991" y="1828800"/>
            <a:ext cx="7702842" cy="4251325"/>
          </a:xfrm>
        </p:spPr>
      </p:pic>
    </p:spTree>
    <p:extLst>
      <p:ext uri="{BB962C8B-B14F-4D97-AF65-F5344CB8AC3E}">
        <p14:creationId xmlns:p14="http://schemas.microsoft.com/office/powerpoint/2010/main" val="3375216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UST">
  <a:themeElements>
    <a:clrScheme name="UST Colors">
      <a:dk1>
        <a:srgbClr val="231F20"/>
      </a:dk1>
      <a:lt1>
        <a:srgbClr val="FFFFFF"/>
      </a:lt1>
      <a:dk2>
        <a:srgbClr val="006E74"/>
      </a:dk2>
      <a:lt2>
        <a:srgbClr val="ECECE1"/>
      </a:lt2>
      <a:accent1>
        <a:srgbClr val="0097AC"/>
      </a:accent1>
      <a:accent2>
        <a:srgbClr val="881E87"/>
      </a:accent2>
      <a:accent3>
        <a:srgbClr val="01B27C"/>
      </a:accent3>
      <a:accent4>
        <a:srgbClr val="003C51"/>
      </a:accent4>
      <a:accent5>
        <a:srgbClr val="7A7480"/>
      </a:accent5>
      <a:accent6>
        <a:srgbClr val="FC6A59"/>
      </a:accent6>
      <a:hlink>
        <a:srgbClr val="006E74"/>
      </a:hlink>
      <a:folHlink>
        <a:srgbClr val="006E74"/>
      </a:folHlink>
    </a:clrScheme>
    <a:fontScheme name="UST Fonts">
      <a:majorFont>
        <a:latin typeface="Arial"/>
        <a:ea typeface=""/>
        <a:cs typeface=""/>
      </a:majorFont>
      <a:minorFont>
        <a:latin typeface="Arial"/>
        <a:ea typeface=""/>
        <a:cs typeface=""/>
      </a:minorFont>
    </a:fontScheme>
    <a:fmtScheme name="UST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800"/>
        </a:defPPr>
      </a:lstStyle>
      <a:style>
        <a:lnRef idx="0">
          <a:schemeClr val="accent1"/>
        </a:lnRef>
        <a:fillRef idx="1">
          <a:schemeClr val="accent1"/>
        </a:fillRef>
        <a:effectRef idx="0">
          <a:srgbClr val="000000"/>
        </a:effectRef>
        <a:fontRef idx="minor">
          <a:schemeClr val="bg1"/>
        </a:fontRef>
      </a:style>
    </a:spDef>
    <a:lnDef>
      <a:spPr>
        <a:ln w="12700" cap="sq"/>
      </a:spPr>
      <a:bodyPr/>
      <a:lstStyle/>
      <a:style>
        <a:lnRef idx="1">
          <a:schemeClr val="accent1"/>
        </a:lnRef>
        <a:fillRef idx="0">
          <a:schemeClr val="accent1"/>
        </a:fillRef>
        <a:effectRef idx="0">
          <a:srgbClr val="000000"/>
        </a:effectRef>
        <a:fontRef idx="minor">
          <a:schemeClr val="bg1"/>
        </a:fontRef>
      </a:style>
    </a:lnDef>
    <a:txDef>
      <a:spPr>
        <a:noFill/>
      </a:spPr>
      <a:bodyPr wrap="square" lIns="0" tIns="0" rIns="0" bIns="0" rtlCol="0">
        <a:noAutofit/>
      </a:bodyPr>
      <a:lstStyle>
        <a:defPPr marL="182880" indent="-182880">
          <a:lnSpc>
            <a:spcPct val="100000"/>
          </a:lnSpc>
          <a:spcBef>
            <a:spcPts val="1200"/>
          </a:spcBef>
          <a:buSzPct val="100000"/>
          <a:buFont typeface="Arial"/>
          <a:buChar char="•"/>
          <a:defRPr sz="1800"/>
        </a:defPPr>
      </a:lstStyle>
    </a:txDef>
  </a:objectDefaults>
  <a:extraClrSchemeLst/>
  <a:custClrLst>
    <a:custClr name="Dark Teal">
      <a:srgbClr val="006E74"/>
    </a:custClr>
    <a:custClr name="Light Teal">
      <a:srgbClr val="0097AC"/>
    </a:custClr>
    <a:custClr name="Soft Black">
      <a:srgbClr val="231F20"/>
    </a:custClr>
    <a:custClr name="White">
      <a:srgbClr val="FFFFFF"/>
    </a:custClr>
    <a:custClr name="Purple">
      <a:srgbClr val="881E87"/>
    </a:custClr>
    <a:custClr name="Green">
      <a:srgbClr val="01B27C"/>
    </a:custClr>
    <a:custClr name="Petrol">
      <a:srgbClr val="003C51"/>
    </a:custClr>
    <a:custClr name="Dark Gray">
      <a:srgbClr val="7A7480"/>
    </a:custClr>
    <a:custClr name="Orange">
      <a:srgbClr val="FC6A59"/>
    </a:custClr>
    <a:custClr name="Dark Sand">
      <a:srgbClr val="DBD3BD"/>
    </a:custClr>
    <a:custClr name="Light Gray Wash">
      <a:srgbClr val="F2F7F8"/>
    </a:custClr>
    <a:custClr name="Mid Gray Wash">
      <a:srgbClr val="D7E0E3"/>
    </a:custClr>
    <a:custClr name="Dark Gray Wash">
      <a:srgbClr val="C2BCBE"/>
    </a:custClr>
    <a:custClr name="Sand">
      <a:srgbClr val="ECECE1"/>
    </a:custClr>
  </a:custClrLst>
  <a:extLst>
    <a:ext uri="{05A4C25C-085E-4340-85A3-A5531E510DB2}">
      <thm15:themeFamily xmlns:thm15="http://schemas.microsoft.com/office/thememl/2012/main" name="UST_PowerPoint_16x9_21Oct2020" id="{2FCFBAFE-DAA5-46BD-B8DC-04E9DEE71F3A}" vid="{90151F41-C9BF-4400-9ABD-DB0CFDBABE13}"/>
    </a:ext>
  </a:extLst>
</a:theme>
</file>

<file path=ppt/theme/theme2.xml><?xml version="1.0" encoding="utf-8"?>
<a:theme xmlns:a="http://schemas.openxmlformats.org/drawingml/2006/main" name="UST">
  <a:themeElements>
    <a:clrScheme name="UST Colors">
      <a:dk1>
        <a:srgbClr val="231F20"/>
      </a:dk1>
      <a:lt1>
        <a:srgbClr val="FFFFFF"/>
      </a:lt1>
      <a:dk2>
        <a:srgbClr val="006E74"/>
      </a:dk2>
      <a:lt2>
        <a:srgbClr val="ECECE1"/>
      </a:lt2>
      <a:accent1>
        <a:srgbClr val="0097AC"/>
      </a:accent1>
      <a:accent2>
        <a:srgbClr val="881E87"/>
      </a:accent2>
      <a:accent3>
        <a:srgbClr val="01B27C"/>
      </a:accent3>
      <a:accent4>
        <a:srgbClr val="003C51"/>
      </a:accent4>
      <a:accent5>
        <a:srgbClr val="7A7480"/>
      </a:accent5>
      <a:accent6>
        <a:srgbClr val="FC6A59"/>
      </a:accent6>
      <a:hlink>
        <a:srgbClr val="006E74"/>
      </a:hlink>
      <a:folHlink>
        <a:srgbClr val="006E74"/>
      </a:folHlink>
    </a:clrScheme>
    <a:fontScheme name="UST Fonts">
      <a:majorFont>
        <a:latin typeface="Arial"/>
        <a:ea typeface=""/>
        <a:cs typeface=""/>
      </a:majorFont>
      <a:minorFont>
        <a:latin typeface="Arial"/>
        <a:ea typeface=""/>
        <a:cs typeface=""/>
      </a:minorFont>
    </a:fontScheme>
    <a:fmtScheme name="UST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800"/>
        </a:defPPr>
      </a:lstStyle>
      <a:style>
        <a:lnRef idx="0">
          <a:schemeClr val="accent1"/>
        </a:lnRef>
        <a:fillRef idx="1">
          <a:schemeClr val="accent1"/>
        </a:fillRef>
        <a:effectRef idx="0">
          <a:srgbClr val="000000"/>
        </a:effectRef>
        <a:fontRef idx="minor">
          <a:schemeClr val="bg1"/>
        </a:fontRef>
      </a:style>
    </a:spDef>
    <a:lnDef>
      <a:spPr>
        <a:ln w="12700" cap="sq"/>
      </a:spPr>
      <a:bodyPr/>
      <a:lstStyle/>
      <a:style>
        <a:lnRef idx="1">
          <a:schemeClr val="accent1"/>
        </a:lnRef>
        <a:fillRef idx="0">
          <a:schemeClr val="accent1"/>
        </a:fillRef>
        <a:effectRef idx="0">
          <a:srgbClr val="000000"/>
        </a:effectRef>
        <a:fontRef idx="minor">
          <a:schemeClr val="bg1"/>
        </a:fontRef>
      </a:style>
    </a:lnDef>
    <a:txDef>
      <a:spPr>
        <a:noFill/>
      </a:spPr>
      <a:bodyPr wrap="square" lIns="0" tIns="0" rIns="0" bIns="0" rtlCol="0">
        <a:noAutofit/>
      </a:bodyPr>
      <a:lstStyle>
        <a:defPPr marL="182880" indent="-182880">
          <a:lnSpc>
            <a:spcPct val="100000"/>
          </a:lnSpc>
          <a:spcBef>
            <a:spcPts val="1200"/>
          </a:spcBef>
          <a:buSzPct val="100000"/>
          <a:buFont typeface="Arial"/>
          <a:buChar char="•"/>
          <a:defRPr sz="1800"/>
        </a:defPPr>
      </a:lstStyle>
    </a:txDef>
  </a:objectDefaults>
  <a:extraClrSchemeLst/>
  <a:custClrLst>
    <a:custClr name="Dark Teal">
      <a:srgbClr val="006E74"/>
    </a:custClr>
    <a:custClr name="Light Teal">
      <a:srgbClr val="0097AC"/>
    </a:custClr>
    <a:custClr name="Soft Black">
      <a:srgbClr val="231F20"/>
    </a:custClr>
    <a:custClr name="White">
      <a:srgbClr val="FFFFFF"/>
    </a:custClr>
    <a:custClr name="Purple">
      <a:srgbClr val="881E87"/>
    </a:custClr>
    <a:custClr name="Green">
      <a:srgbClr val="01B27C"/>
    </a:custClr>
    <a:custClr name="Petrol">
      <a:srgbClr val="003C51"/>
    </a:custClr>
    <a:custClr name="Dark Gray">
      <a:srgbClr val="7A7480"/>
    </a:custClr>
    <a:custClr name="Orange">
      <a:srgbClr val="FC6A59"/>
    </a:custClr>
    <a:custClr name="Dark Sand">
      <a:srgbClr val="DBD3BD"/>
    </a:custClr>
    <a:custClr name="Light Gray Wash">
      <a:srgbClr val="F2F7F8"/>
    </a:custClr>
    <a:custClr name="Mid Gray Wash">
      <a:srgbClr val="D7E0E3"/>
    </a:custClr>
    <a:custClr name="Dark Gray Wash">
      <a:srgbClr val="C2BCBE"/>
    </a:custClr>
    <a:custClr name="Sand">
      <a:srgbClr val="ECECE1"/>
    </a:custClr>
  </a:custClrLst>
</a:theme>
</file>

<file path=ppt/theme/theme3.xml><?xml version="1.0" encoding="utf-8"?>
<a:theme xmlns:a="http://schemas.openxmlformats.org/drawingml/2006/main" name="UST">
  <a:themeElements>
    <a:clrScheme name="UST Colors">
      <a:dk1>
        <a:srgbClr val="231F20"/>
      </a:dk1>
      <a:lt1>
        <a:srgbClr val="FFFFFF"/>
      </a:lt1>
      <a:dk2>
        <a:srgbClr val="006E74"/>
      </a:dk2>
      <a:lt2>
        <a:srgbClr val="ECECE1"/>
      </a:lt2>
      <a:accent1>
        <a:srgbClr val="0097AC"/>
      </a:accent1>
      <a:accent2>
        <a:srgbClr val="881E87"/>
      </a:accent2>
      <a:accent3>
        <a:srgbClr val="01B27C"/>
      </a:accent3>
      <a:accent4>
        <a:srgbClr val="003C51"/>
      </a:accent4>
      <a:accent5>
        <a:srgbClr val="7A7480"/>
      </a:accent5>
      <a:accent6>
        <a:srgbClr val="FC6A59"/>
      </a:accent6>
      <a:hlink>
        <a:srgbClr val="006E74"/>
      </a:hlink>
      <a:folHlink>
        <a:srgbClr val="006E74"/>
      </a:folHlink>
    </a:clrScheme>
    <a:fontScheme name="UST Fonts">
      <a:majorFont>
        <a:latin typeface="Arial"/>
        <a:ea typeface=""/>
        <a:cs typeface=""/>
      </a:majorFont>
      <a:minorFont>
        <a:latin typeface="Arial"/>
        <a:ea typeface=""/>
        <a:cs typeface=""/>
      </a:minorFont>
    </a:fontScheme>
    <a:fmtScheme name="UST Effects">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outerShdw blurRad="127000" dist="63500" dir="2700000" algn="br" rotWithShape="0">
              <a:srgbClr val="000000">
                <a:alpha val="25000"/>
              </a:srgbClr>
            </a:outerShdw>
          </a:effectLst>
        </a:effectStyle>
      </a:effectStyleLst>
      <a:bgFillStyleLst>
        <a:solidFill>
          <a:schemeClr val="phClr"/>
        </a:solidFill>
        <a:solidFill>
          <a:schemeClr val="phClr"/>
        </a:solidFill>
        <a:solidFill>
          <a:schemeClr val="phClr"/>
        </a:solidFill>
      </a:bgFillStyleLst>
    </a:fmtScheme>
  </a:themeElements>
  <a:objectDefaults>
    <a:spDef>
      <a:spPr>
        <a:ln>
          <a:noFill/>
        </a:ln>
      </a:spPr>
      <a:bodyPr/>
      <a:lstStyle>
        <a:defPPr algn="ctr">
          <a:lnSpc>
            <a:spcPct val="100000"/>
          </a:lnSpc>
          <a:defRPr sz="1800"/>
        </a:defPPr>
      </a:lstStyle>
      <a:style>
        <a:lnRef idx="0">
          <a:schemeClr val="accent1"/>
        </a:lnRef>
        <a:fillRef idx="1">
          <a:schemeClr val="accent1"/>
        </a:fillRef>
        <a:effectRef idx="0">
          <a:srgbClr val="000000"/>
        </a:effectRef>
        <a:fontRef idx="minor">
          <a:schemeClr val="bg1"/>
        </a:fontRef>
      </a:style>
    </a:spDef>
    <a:lnDef>
      <a:spPr>
        <a:ln w="12700" cap="sq"/>
      </a:spPr>
      <a:bodyPr/>
      <a:lstStyle/>
      <a:style>
        <a:lnRef idx="1">
          <a:schemeClr val="accent1"/>
        </a:lnRef>
        <a:fillRef idx="0">
          <a:schemeClr val="accent1"/>
        </a:fillRef>
        <a:effectRef idx="0">
          <a:srgbClr val="000000"/>
        </a:effectRef>
        <a:fontRef idx="minor">
          <a:schemeClr val="bg1"/>
        </a:fontRef>
      </a:style>
    </a:lnDef>
    <a:txDef>
      <a:spPr>
        <a:noFill/>
      </a:spPr>
      <a:bodyPr wrap="square" lIns="0" tIns="0" rIns="0" bIns="0" rtlCol="0">
        <a:noAutofit/>
      </a:bodyPr>
      <a:lstStyle>
        <a:defPPr marL="182880" indent="-182880">
          <a:lnSpc>
            <a:spcPct val="100000"/>
          </a:lnSpc>
          <a:spcBef>
            <a:spcPts val="1200"/>
          </a:spcBef>
          <a:buSzPct val="100000"/>
          <a:buFont typeface="Arial"/>
          <a:buChar char="•"/>
          <a:defRPr sz="1800"/>
        </a:defPPr>
      </a:lstStyle>
    </a:txDef>
  </a:objectDefaults>
  <a:extraClrSchemeLst/>
  <a:custClrLst>
    <a:custClr name="Dark Teal">
      <a:srgbClr val="006E74"/>
    </a:custClr>
    <a:custClr name="Light Teal">
      <a:srgbClr val="0097AC"/>
    </a:custClr>
    <a:custClr name="Soft Black">
      <a:srgbClr val="231F20"/>
    </a:custClr>
    <a:custClr name="White">
      <a:srgbClr val="FFFFFF"/>
    </a:custClr>
    <a:custClr name="Purple">
      <a:srgbClr val="881E87"/>
    </a:custClr>
    <a:custClr name="Green">
      <a:srgbClr val="01B27C"/>
    </a:custClr>
    <a:custClr name="Petrol">
      <a:srgbClr val="003C51"/>
    </a:custClr>
    <a:custClr name="Dark Gray">
      <a:srgbClr val="7A7480"/>
    </a:custClr>
    <a:custClr name="Orange">
      <a:srgbClr val="FC6A59"/>
    </a:custClr>
    <a:custClr name="Dark Sand">
      <a:srgbClr val="DBD3BD"/>
    </a:custClr>
    <a:custClr name="Light Gray Wash">
      <a:srgbClr val="F2F7F8"/>
    </a:custClr>
    <a:custClr name="Mid Gray Wash">
      <a:srgbClr val="D7E0E3"/>
    </a:custClr>
    <a:custClr name="Dark Gray Wash">
      <a:srgbClr val="C2BCBE"/>
    </a:custClr>
    <a:custClr name="Sand">
      <a:srgbClr val="ECECE1"/>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2a5145cd-5f35-4e40-804b-04ad7a33edf7" xsi:nil="true"/>
    <SharedWithUsers xmlns="f7113b4e-2ce0-4a3d-8ddb-863e1beee682">
      <UserInfo>
        <DisplayName>Lucas Warren(UST,US)</DisplayName>
        <AccountId>17221</AccountId>
        <AccountType/>
      </UserInfo>
      <UserInfo>
        <DisplayName>Alexey Medvedsky(UST,US)</DisplayName>
        <AccountId>19149</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166F445E10A0E44980ABF14EA8244AC" ma:contentTypeVersion="13" ma:contentTypeDescription="Create a new document." ma:contentTypeScope="" ma:versionID="aeca07c7475f7641e9ac1a8688efd6b6">
  <xsd:schema xmlns:xsd="http://www.w3.org/2001/XMLSchema" xmlns:xs="http://www.w3.org/2001/XMLSchema" xmlns:p="http://schemas.microsoft.com/office/2006/metadata/properties" xmlns:ns2="2a5145cd-5f35-4e40-804b-04ad7a33edf7" xmlns:ns3="f7113b4e-2ce0-4a3d-8ddb-863e1beee682" targetNamespace="http://schemas.microsoft.com/office/2006/metadata/properties" ma:root="true" ma:fieldsID="0078760a24b3dc7352439c0f51bf8340" ns2:_="" ns3:_="">
    <xsd:import namespace="2a5145cd-5f35-4e40-804b-04ad7a33edf7"/>
    <xsd:import namespace="f7113b4e-2ce0-4a3d-8ddb-863e1beee682"/>
    <xsd:element name="properties">
      <xsd:complexType>
        <xsd:sequence>
          <xsd:element name="documentManagement">
            <xsd:complexType>
              <xsd:all>
                <xsd:element ref="ns2:Status" minOccurs="0"/>
                <xsd:element ref="ns3:SharedWithUsers" minOccurs="0"/>
                <xsd:element ref="ns3:SharedWithDetails" minOccurs="0"/>
                <xsd:element ref="ns3:LastSharedByUser" minOccurs="0"/>
                <xsd:element ref="ns3:LastSharedByTime" minOccurs="0"/>
                <xsd:element ref="ns2:MediaServiceMetadata" minOccurs="0"/>
                <xsd:element ref="ns2:MediaServiceFastMetadata"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a5145cd-5f35-4e40-804b-04ad7a33edf7" elementFormDefault="qualified">
    <xsd:import namespace="http://schemas.microsoft.com/office/2006/documentManagement/types"/>
    <xsd:import namespace="http://schemas.microsoft.com/office/infopath/2007/PartnerControls"/>
    <xsd:element name="Status" ma:index="4" nillable="true" ma:displayName="Status" ma:internalName="Status" ma:readOnly="false">
      <xsd:simpleType>
        <xsd:restriction base="dms:Note">
          <xsd:maxLength value="255"/>
        </xsd:restriction>
      </xsd:simpleType>
    </xsd:element>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7113b4e-2ce0-4a3d-8ddb-863e1beee682" elementFormDefault="qualified">
    <xsd:import namespace="http://schemas.microsoft.com/office/2006/documentManagement/types"/>
    <xsd:import namespace="http://schemas.microsoft.com/office/infopath/2007/PartnerControls"/>
    <xsd:element name="SharedWithUsers" ma:index="9"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description=""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8E9144-E3A5-41BC-AFE4-00414EB4BFE9}">
  <ds:schemaRefs>
    <ds:schemaRef ds:uri="http://schemas.openxmlformats.org/package/2006/metadata/core-properties"/>
    <ds:schemaRef ds:uri="http://purl.org/dc/terms/"/>
    <ds:schemaRef ds:uri="5de21204-f6c2-476d-9eb4-7ba6a46565b5"/>
    <ds:schemaRef ds:uri="http://schemas.microsoft.com/office/infopath/2007/PartnerControls"/>
    <ds:schemaRef ds:uri="http://schemas.microsoft.com/office/2006/documentManagement/types"/>
    <ds:schemaRef ds:uri="http://purl.org/dc/elements/1.1/"/>
    <ds:schemaRef ds:uri="http://schemas.microsoft.com/office/2006/metadata/properties"/>
    <ds:schemaRef ds:uri="3d490cd2-1cd2-4229-bf74-977b65ab40b2"/>
    <ds:schemaRef ds:uri="http://www.w3.org/XML/1998/namespace"/>
    <ds:schemaRef ds:uri="http://purl.org/dc/dcmitype/"/>
    <ds:schemaRef ds:uri="2a5145cd-5f35-4e40-804b-04ad7a33edf7"/>
    <ds:schemaRef ds:uri="f7113b4e-2ce0-4a3d-8ddb-863e1beee682"/>
  </ds:schemaRefs>
</ds:datastoreItem>
</file>

<file path=customXml/itemProps2.xml><?xml version="1.0" encoding="utf-8"?>
<ds:datastoreItem xmlns:ds="http://schemas.openxmlformats.org/officeDocument/2006/customXml" ds:itemID="{2FFDA136-08C9-450F-A048-EEBB62225E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a5145cd-5f35-4e40-804b-04ad7a33edf7"/>
    <ds:schemaRef ds:uri="f7113b4e-2ce0-4a3d-8ddb-863e1beee68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DF18AF8-9165-447B-A970-765D04B4955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1851</TotalTime>
  <Words>4505</Words>
  <Application>Microsoft Office PowerPoint</Application>
  <PresentationFormat>Widescreen</PresentationFormat>
  <Paragraphs>626</Paragraphs>
  <Slides>64</Slides>
  <Notes>3</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64</vt:i4>
      </vt:variant>
    </vt:vector>
  </HeadingPairs>
  <TitlesOfParts>
    <vt:vector size="66" baseType="lpstr">
      <vt:lpstr>Arial</vt:lpstr>
      <vt:lpstr>UST</vt:lpstr>
      <vt:lpstr>FlightOps - 114</vt:lpstr>
      <vt:lpstr>Problem Statement:  Our overarching objective is to create an advanced airline booking platform that achieves efficient flight routes, optimal availability, and accessibility for all travelers. This platform will provide an intuitive booking experience considering user preferences, accessibility requirements, and sustainability concerns. The challenge is to seamlessly integrate cost optimization, layover management, and flight duration considerations, delivering search results within a remarkable 30-millisecond response time.</vt:lpstr>
      <vt:lpstr>Tool and Technologies Used</vt:lpstr>
      <vt:lpstr> Time walk : Tracing Our Steps</vt:lpstr>
      <vt:lpstr>Determinants</vt:lpstr>
      <vt:lpstr>Database Design</vt:lpstr>
      <vt:lpstr> </vt:lpstr>
      <vt:lpstr>Wireframe</vt:lpstr>
      <vt:lpstr>Flight Details</vt:lpstr>
      <vt:lpstr> </vt:lpstr>
      <vt:lpstr> </vt:lpstr>
      <vt:lpstr> </vt:lpstr>
      <vt:lpstr>PowerPoint Presentation</vt:lpstr>
      <vt:lpstr>PowerPoint Presentation</vt:lpstr>
      <vt:lpstr>PowerPoint Presentation</vt:lpstr>
      <vt:lpstr>PowerPoint Presentation</vt:lpstr>
      <vt:lpstr>Our new brand is simple, modern and impactful</vt:lpstr>
      <vt:lpstr>Slide title is Arial Bold 32pt, sentence case Second line may be manually formatted as a subtitle in Arial Regular 24pt</vt:lpstr>
      <vt:lpstr>This is a “Two Content” slide</vt:lpstr>
      <vt:lpstr>This is a “Two Content” slide Used for a two-column infographic</vt:lpstr>
      <vt:lpstr>This is a “Three Content” slide</vt:lpstr>
      <vt:lpstr>This is a “Four Content” slide</vt:lpstr>
      <vt:lpstr>This is a “Four Content” slide Used for four photos with supporting text</vt:lpstr>
      <vt:lpstr>This is a “Four Content” slide Used for an offset three-column layout</vt:lpstr>
      <vt:lpstr>This is a “Sidebar Right” slide</vt:lpstr>
      <vt:lpstr>This is a “Sidebar Left” slide</vt:lpstr>
      <vt:lpstr>This is a “Content and Big Statement” slide. This slide title is three lines max.</vt:lpstr>
      <vt:lpstr>PowerPoint Presentation</vt:lpstr>
      <vt:lpstr>PowerPoint Presentation</vt:lpstr>
      <vt:lpstr>This is a “Black Matrix” slide</vt:lpstr>
      <vt:lpstr>This is a “White Matrix” slide</vt:lpstr>
      <vt:lpstr>PowerPoint Presentation</vt:lpstr>
      <vt:lpstr>This is a “Photo and Statement” slide</vt:lpstr>
      <vt:lpstr>This is a “Photo and Sidebar” slide</vt:lpstr>
      <vt:lpstr>PowerPoint Presentation</vt:lpstr>
      <vt:lpstr>This is a “Photo and Sidebar” slide</vt:lpstr>
      <vt:lpstr>This is a “Text Cluster 01” slide Use selectively to make several points</vt:lpstr>
      <vt:lpstr>This is a “Text Cluster 02” slide</vt:lpstr>
      <vt:lpstr>This is a “Text Cluster 03” slide</vt:lpstr>
      <vt:lpstr>This is a “Timeline” slide</vt:lpstr>
      <vt:lpstr>Meet the UST team</vt:lpstr>
      <vt:lpstr>This is a “Three Quarters Sand” slide Can be used flexibly by advanced users</vt:lpstr>
      <vt:lpstr>This is a “Three Quarters Black” slide Can be used flexibly by advanced users</vt:lpstr>
      <vt:lpstr>This is a “Three Quarters Black” slide Can be used flexibly by advanced users</vt:lpstr>
      <vt:lpstr>This is a “Three Quarters Sand” slide Can be used flexibly by advanced users</vt:lpstr>
      <vt:lpstr>Meet the UST team Europe directors, Spain &amp; LATAM</vt:lpstr>
      <vt:lpstr>Section header title is  Arial Regular 48pt, sentence  case, three lines max</vt:lpstr>
      <vt:lpstr>Section header title is  Arial Regular 48pt, sentence  case, three lines max</vt:lpstr>
      <vt:lpstr>Section header title  is Arial Regular 72pt</vt:lpstr>
      <vt:lpstr>Section header title is Arial  Regular 48pt, two lines max</vt:lpstr>
      <vt:lpstr>Fonts</vt:lpstr>
      <vt:lpstr>Colors</vt:lpstr>
      <vt:lpstr>Tables</vt:lpstr>
      <vt:lpstr>Charts</vt:lpstr>
      <vt:lpstr>Charts Continued</vt:lpstr>
      <vt:lpstr>Charts Continued</vt:lpstr>
      <vt:lpstr>Graphics and SmartArt</vt:lpstr>
      <vt:lpstr>Transitions, animations and graphic effects</vt:lpstr>
      <vt:lpstr>Conserving resources when printing</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UST 16x9 PowerPoint template Revised October 21, 2020</dc:title>
  <dc:subject/>
  <dc:creator>GTMServices@ust.com</dc:creator>
  <cp:keywords/>
  <dc:description/>
  <cp:lastModifiedBy>Ganga Kannan Manikantan(UST,IN)</cp:lastModifiedBy>
  <cp:revision>25</cp:revision>
  <cp:lastPrinted>2019-10-06T00:46:52Z</cp:lastPrinted>
  <dcterms:created xsi:type="dcterms:W3CDTF">2020-12-03T20:34:18Z</dcterms:created>
  <dcterms:modified xsi:type="dcterms:W3CDTF">2023-09-26T05:55:02Z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0x0101007166F445E10A0E44980ABF14EA8244AC</vt:lpwstr>
  </property>
</Properties>
</file>

<file path=docProps/thumbnail.jpeg>
</file>